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21945600" cy="329184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4" d="100"/>
          <a:sy n="24" d="100"/>
        </p:scale>
        <p:origin x="3656" y="240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746158"/>
            <a:ext cx="21945600" cy="2331356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6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081400"/>
            <a:ext cx="21945599" cy="97155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3334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198532"/>
            <a:ext cx="21945600" cy="88286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4134">
                <a:solidFill>
                  <a:schemeClr val="tx2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047476" y="18310405"/>
            <a:ext cx="20000067" cy="4572000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 numCol="2">
            <a:normAutofit/>
          </a:bodyPr>
          <a:lstStyle>
            <a:lvl1pPr marL="304815" indent="-426741" algn="l">
              <a:spcBef>
                <a:spcPts val="16"/>
              </a:spcBef>
              <a:defRPr sz="4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1036248" indent="-487646" algn="l">
              <a:defRPr sz="3334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 marL="1401981" indent="-304779" algn="l">
              <a:defRPr sz="2867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 marL="1889628" indent="-426690" algn="l">
              <a:defRPr sz="2733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 marL="2255363" indent="-304779" algn="l"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054495" y="23551478"/>
            <a:ext cx="6449936" cy="4840609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047476" y="10666511"/>
            <a:ext cx="9691863" cy="6967562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1206264" y="10666511"/>
            <a:ext cx="9691863" cy="6967562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7831879" y="23587830"/>
            <a:ext cx="6449936" cy="4840609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14597606" y="23587830"/>
            <a:ext cx="6449936" cy="4840609"/>
          </a:xfrm>
          <a:prstGeom prst="rect">
            <a:avLst/>
          </a:prstGeom>
          <a:solidFill>
            <a:srgbClr val="FFFFFF">
              <a:alpha val="44000"/>
            </a:srgbClr>
          </a:solidFill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rcRect l="5556" r="5556"/>
          <a:stretch/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938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03" indent="-1097203" algn="l" defTabSz="1462938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273" indent="-914336" algn="l" defTabSz="1462938" rtl="0" eaLnBrk="1" latinLnBrk="0" hangingPunct="1">
        <a:spcBef>
          <a:spcPct val="20000"/>
        </a:spcBef>
        <a:buFont typeface="Arial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344" indent="-731469" algn="l" defTabSz="1462938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282" indent="-731469" algn="l" defTabSz="1462938" rtl="0" eaLnBrk="1" latinLnBrk="0" hangingPunct="1">
        <a:spcBef>
          <a:spcPct val="20000"/>
        </a:spcBef>
        <a:buFont typeface="Arial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218" indent="-731469" algn="l" defTabSz="1462938" rtl="0" eaLnBrk="1" latinLnBrk="0" hangingPunct="1">
        <a:spcBef>
          <a:spcPct val="20000"/>
        </a:spcBef>
        <a:buFont typeface="Arial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156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09094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2032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69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2pPr>
      <a:lvl3pPr marL="292587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3pPr>
      <a:lvl4pPr marL="438881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4pPr>
      <a:lvl5pPr marL="5851751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5pPr>
      <a:lvl6pPr marL="731468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6pPr>
      <a:lvl7pPr marL="877762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6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8pPr>
      <a:lvl9pPr marL="1170350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906488" y="6908101"/>
            <a:ext cx="20141054" cy="3974125"/>
          </a:xfrm>
          <a:prstGeom prst="rect">
            <a:avLst/>
          </a:prstGeom>
        </p:spPr>
        <p:txBody>
          <a:bodyPr lIns="43537" tIns="21769" rIns="43537" bIns="21769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2133" dirty="0">
                <a:solidFill>
                  <a:schemeClr val="tx2">
                    <a:lumMod val="50000"/>
                  </a:schemeClr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2133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484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2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190</TotalTime>
  <Words>22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33</cp:revision>
  <dcterms:created xsi:type="dcterms:W3CDTF">2015-11-02T16:42:22Z</dcterms:created>
  <dcterms:modified xsi:type="dcterms:W3CDTF">2024-02-16T16:25:13Z</dcterms:modified>
</cp:coreProperties>
</file>