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21945600" cy="32918400"/>
  <p:notesSz cx="6858000" cy="9144000"/>
  <p:defaultTextStyle>
    <a:defPPr>
      <a:defRPr lang="en-US"/>
    </a:defPPr>
    <a:lvl1pPr marL="0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10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20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131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841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551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262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69728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6833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4"/>
  </p:normalViewPr>
  <p:slideViewPr>
    <p:cSldViewPr snapToGrid="0" snapToObjects="1">
      <p:cViewPr>
        <p:scale>
          <a:sx n="66" d="100"/>
          <a:sy n="66" d="100"/>
        </p:scale>
        <p:origin x="568" y="-8456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037364" y="1298160"/>
            <a:ext cx="20908236" cy="4155555"/>
          </a:xfrm>
          <a:prstGeom prst="rect">
            <a:avLst/>
          </a:prstGeom>
        </p:spPr>
        <p:txBody>
          <a:bodyPr lIns="65306" tIns="32653" rIns="65306" bIns="32653">
            <a:normAutofit/>
          </a:bodyPr>
          <a:lstStyle>
            <a:lvl1pPr algn="l">
              <a:defRPr sz="60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037364" y="6343631"/>
            <a:ext cx="20908236" cy="971550"/>
          </a:xfrm>
          <a:prstGeom prst="rect">
            <a:avLst/>
          </a:prstGeom>
        </p:spPr>
        <p:txBody>
          <a:bodyPr lIns="65306" tIns="32653" rIns="65306" bIns="32653">
            <a:noAutofit/>
          </a:bodyPr>
          <a:lstStyle>
            <a:lvl1pPr algn="l"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037364" y="5460764"/>
            <a:ext cx="20908236" cy="882868"/>
          </a:xfrm>
          <a:prstGeom prst="rect">
            <a:avLst/>
          </a:prstGeom>
        </p:spPr>
        <p:txBody>
          <a:bodyPr lIns="65306" tIns="32653" rIns="65306" bIns="32653" anchor="ctr">
            <a:noAutofit/>
          </a:bodyPr>
          <a:lstStyle>
            <a:lvl1pPr algn="l">
              <a:buNone/>
              <a:defRPr sz="4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5" y="19148992"/>
            <a:ext cx="20000067" cy="45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65306" tIns="32653" rIns="65306" bIns="32653" numCol="2">
            <a:normAutofit/>
          </a:bodyPr>
          <a:lstStyle>
            <a:lvl1pPr marL="326532" indent="-457145" algn="l">
              <a:defRPr sz="4300">
                <a:solidFill>
                  <a:schemeClr val="tx1"/>
                </a:solidFill>
                <a:latin typeface="+mj-lt"/>
              </a:defRPr>
            </a:lvl1pPr>
            <a:lvl2pPr marL="1110210" indent="-522452" algn="l">
              <a:defRPr sz="3600">
                <a:solidFill>
                  <a:schemeClr val="tx1"/>
                </a:solidFill>
                <a:latin typeface="+mj-lt"/>
              </a:defRPr>
            </a:lvl2pPr>
            <a:lvl3pPr marL="1502048" indent="-326532" algn="l">
              <a:defRPr sz="3100">
                <a:solidFill>
                  <a:schemeClr val="tx1"/>
                </a:solidFill>
                <a:latin typeface="+mj-lt"/>
              </a:defRPr>
            </a:lvl3pPr>
            <a:lvl4pPr marL="2024500" indent="-457145" algn="l">
              <a:defRPr sz="2900">
                <a:solidFill>
                  <a:schemeClr val="tx1"/>
                </a:solidFill>
                <a:latin typeface="+mj-lt"/>
              </a:defRPr>
            </a:lvl4pPr>
            <a:lvl5pPr marL="2416339" indent="-326532" algn="l">
              <a:defRPr sz="2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4390064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5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3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037364" y="9001559"/>
            <a:ext cx="20010180" cy="2503539"/>
          </a:xfrm>
          <a:prstGeom prst="rect">
            <a:avLst/>
          </a:prstGeom>
        </p:spPr>
        <p:txBody>
          <a:bodyPr lIns="65306" tIns="32653" rIns="65306" bIns="32653"/>
          <a:lstStyle>
            <a:lvl1pPr marL="0" marR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aseline="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Use this space as you wish, but consider this structure</a:t>
            </a:r>
          </a:p>
          <a:p>
            <a:pPr marL="0" marR="0" lvl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03216" y="-32657"/>
            <a:ext cx="22214130" cy="333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4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21</cp:revision>
  <dcterms:created xsi:type="dcterms:W3CDTF">2015-11-02T16:42:22Z</dcterms:created>
  <dcterms:modified xsi:type="dcterms:W3CDTF">2024-06-25T17:38:54Z</dcterms:modified>
</cp:coreProperties>
</file>