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32918400" cy="21945600"/>
  <p:notesSz cx="6858000" cy="9144000"/>
  <p:defaultTextStyle>
    <a:defPPr>
      <a:defRPr lang="en-US"/>
    </a:defPPr>
    <a:lvl1pPr marL="0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67105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134209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701314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268415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835519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402624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969728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536833" algn="l" defTabSz="1567105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53"/>
    <p:restoredTop sz="94694"/>
  </p:normalViewPr>
  <p:slideViewPr>
    <p:cSldViewPr snapToGrid="0" snapToObjects="1">
      <p:cViewPr varScale="1">
        <p:scale>
          <a:sx n="30" d="100"/>
          <a:sy n="30" d="100"/>
        </p:scale>
        <p:origin x="272" y="672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1571213" y="743728"/>
            <a:ext cx="30000100" cy="2016301"/>
          </a:xfrm>
          <a:prstGeom prst="rect">
            <a:avLst/>
          </a:prstGeom>
        </p:spPr>
        <p:txBody>
          <a:bodyPr lIns="65306" tIns="32653" rIns="65306" bIns="32653">
            <a:normAutofit/>
          </a:bodyPr>
          <a:lstStyle>
            <a:lvl1pPr algn="l">
              <a:defRPr sz="6000" b="1">
                <a:solidFill>
                  <a:schemeClr val="accent3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81743" y="3736794"/>
            <a:ext cx="30000100" cy="647700"/>
          </a:xfrm>
          <a:prstGeom prst="rect">
            <a:avLst/>
          </a:prstGeom>
        </p:spPr>
        <p:txBody>
          <a:bodyPr lIns="65306" tIns="32653" rIns="65306" bIns="32653">
            <a:noAutofit/>
          </a:bodyPr>
          <a:lstStyle>
            <a:lvl1pPr algn="l">
              <a:buNone/>
              <a:defRPr sz="3600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Project URL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571213" y="3004343"/>
            <a:ext cx="30000100" cy="588579"/>
          </a:xfrm>
          <a:prstGeom prst="rect">
            <a:avLst/>
          </a:prstGeom>
        </p:spPr>
        <p:txBody>
          <a:bodyPr lIns="65306" tIns="32653" rIns="65306" bIns="32653" anchor="ctr">
            <a:noAutofit/>
          </a:bodyPr>
          <a:lstStyle>
            <a:lvl1pPr algn="l">
              <a:buNone/>
              <a:defRPr sz="44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PIs: PI Names and Affiliations </a:t>
            </a:r>
          </a:p>
        </p:txBody>
      </p:sp>
      <p:sp>
        <p:nvSpPr>
          <p:cNvPr id="15" name="Content Placeholder 27"/>
          <p:cNvSpPr>
            <a:spLocks noGrp="1"/>
          </p:cNvSpPr>
          <p:nvPr>
            <p:ph sz="quarter" idx="19"/>
          </p:nvPr>
        </p:nvSpPr>
        <p:spPr>
          <a:xfrm>
            <a:off x="1571213" y="11655848"/>
            <a:ext cx="30000101" cy="304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lIns="65306" tIns="32653" rIns="65306" bIns="32653" numCol="2">
            <a:normAutofit/>
          </a:bodyPr>
          <a:lstStyle>
            <a:lvl1pPr marL="326532" indent="-457145" algn="l">
              <a:defRPr sz="4300">
                <a:solidFill>
                  <a:schemeClr val="tx1"/>
                </a:solidFill>
                <a:latin typeface="+mj-lt"/>
              </a:defRPr>
            </a:lvl1pPr>
            <a:lvl2pPr marL="1110210" indent="-522452" algn="l">
              <a:defRPr sz="3600">
                <a:solidFill>
                  <a:schemeClr val="tx1"/>
                </a:solidFill>
                <a:latin typeface="+mj-lt"/>
              </a:defRPr>
            </a:lvl2pPr>
            <a:lvl3pPr marL="1502048" indent="-326532" algn="l">
              <a:defRPr sz="3100">
                <a:solidFill>
                  <a:schemeClr val="tx1"/>
                </a:solidFill>
                <a:latin typeface="+mj-lt"/>
              </a:defRPr>
            </a:lvl3pPr>
            <a:lvl4pPr marL="2024500" indent="-457145" algn="l">
              <a:defRPr sz="2900">
                <a:solidFill>
                  <a:schemeClr val="tx1"/>
                </a:solidFill>
                <a:latin typeface="+mj-lt"/>
              </a:defRPr>
            </a:lvl4pPr>
            <a:lvl5pPr marL="2416339" indent="-326532" algn="l">
              <a:defRPr sz="2600">
                <a:solidFill>
                  <a:schemeClr val="tx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3" y="15149897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3" y="6701048"/>
            <a:ext cx="14537795" cy="4645041"/>
          </a:xfrm>
          <a:prstGeom prst="rect">
            <a:avLst/>
          </a:prstGeom>
        </p:spPr>
        <p:txBody>
          <a:bodyPr lIns="65306" tIns="32653" rIns="65306" bIns="32653"/>
          <a:lstStyle>
            <a:lvl1pPr marL="326532" indent="-457145">
              <a:defRPr sz="4300">
                <a:solidFill>
                  <a:srgbClr val="FFFFFF"/>
                </a:solidFill>
              </a:defRPr>
            </a:lvl1pPr>
            <a:lvl2pPr marL="1175516" indent="-522452">
              <a:defRPr sz="3400">
                <a:solidFill>
                  <a:srgbClr val="FFFFFF"/>
                </a:solidFill>
              </a:defRPr>
            </a:lvl2pPr>
            <a:lvl3pPr marL="1567355" indent="-326532">
              <a:defRPr sz="3100">
                <a:solidFill>
                  <a:srgbClr val="FFFFFF"/>
                </a:solidFill>
              </a:defRPr>
            </a:lvl3pPr>
            <a:lvl4pPr marL="2024500" indent="-326532">
              <a:defRPr sz="2600">
                <a:solidFill>
                  <a:srgbClr val="FFFFFF"/>
                </a:solidFill>
              </a:defRPr>
            </a:lvl4pPr>
            <a:lvl5pPr marL="2351032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7033518" y="6701048"/>
            <a:ext cx="14537795" cy="4645041"/>
          </a:xfrm>
          <a:prstGeom prst="rect">
            <a:avLst/>
          </a:prstGeom>
        </p:spPr>
        <p:txBody>
          <a:bodyPr lIns="65306" tIns="32653" rIns="65306" bIns="32653"/>
          <a:lstStyle>
            <a:lvl1pPr marL="326532" indent="-457145">
              <a:defRPr sz="4300">
                <a:solidFill>
                  <a:srgbClr val="FFFFFF"/>
                </a:solidFill>
              </a:defRPr>
            </a:lvl1pPr>
            <a:lvl2pPr marL="1175516" indent="-522452">
              <a:defRPr sz="3400">
                <a:solidFill>
                  <a:srgbClr val="FFFFFF"/>
                </a:solidFill>
              </a:defRPr>
            </a:lvl2pPr>
            <a:lvl3pPr marL="1567355" indent="-326532">
              <a:defRPr sz="3100">
                <a:solidFill>
                  <a:srgbClr val="FFFFFF"/>
                </a:solidFill>
              </a:defRPr>
            </a:lvl3pPr>
            <a:lvl4pPr marL="2024500" indent="-326532">
              <a:defRPr sz="2600">
                <a:solidFill>
                  <a:srgbClr val="FFFFFF"/>
                </a:solidFill>
              </a:defRPr>
            </a:lvl4pPr>
            <a:lvl5pPr marL="2351032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5174131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09" y="15174131"/>
            <a:ext cx="9674904" cy="3227073"/>
          </a:xfrm>
          <a:prstGeom prst="rect">
            <a:avLst/>
          </a:prstGeom>
        </p:spPr>
        <p:txBody>
          <a:bodyPr lIns="65306" tIns="32653" rIns="65306" bIns="32653"/>
          <a:lstStyle>
            <a:lvl1pPr marL="391839" indent="-391839">
              <a:defRPr sz="4300">
                <a:solidFill>
                  <a:srgbClr val="FFFFFF"/>
                </a:solidFill>
              </a:defRPr>
            </a:lvl1pPr>
            <a:lvl2pPr marL="1828581" indent="-522452">
              <a:defRPr sz="3400">
                <a:solidFill>
                  <a:srgbClr val="FFFFFF"/>
                </a:solidFill>
              </a:defRPr>
            </a:lvl2pPr>
            <a:lvl3pPr marL="2220419" indent="-326532">
              <a:defRPr sz="3100">
                <a:solidFill>
                  <a:srgbClr val="FFFFFF"/>
                </a:solidFill>
              </a:defRPr>
            </a:lvl3pPr>
            <a:lvl4pPr marL="2808177" indent="-326532">
              <a:defRPr sz="2600">
                <a:solidFill>
                  <a:srgbClr val="FFFFFF"/>
                </a:solidFill>
              </a:defRPr>
            </a:lvl4pPr>
            <a:lvl5pPr marL="3134710" indent="-326532"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25" hasCustomPrompt="1"/>
          </p:nvPr>
        </p:nvSpPr>
        <p:spPr>
          <a:xfrm>
            <a:off x="1571213" y="4530927"/>
            <a:ext cx="30000101" cy="2170121"/>
          </a:xfrm>
          <a:prstGeom prst="rect">
            <a:avLst/>
          </a:prstGeom>
        </p:spPr>
        <p:txBody>
          <a:bodyPr lIns="65306" tIns="32653" rIns="65306" bIns="32653"/>
          <a:lstStyle>
            <a:lvl1pPr marL="0" indent="0">
              <a:buNone/>
              <a:defRPr sz="4300">
                <a:solidFill>
                  <a:srgbClr val="FFFFFF"/>
                </a:solidFill>
              </a:defRPr>
            </a:lvl1pPr>
            <a:lvl2pPr marL="653064" indent="0">
              <a:buNone/>
              <a:defRPr sz="3400">
                <a:solidFill>
                  <a:srgbClr val="FFFFFF"/>
                </a:solidFill>
              </a:defRPr>
            </a:lvl2pPr>
            <a:lvl3pPr marL="1240823" indent="0">
              <a:buNone/>
              <a:defRPr sz="3100">
                <a:solidFill>
                  <a:srgbClr val="FFFFFF"/>
                </a:solidFill>
              </a:defRPr>
            </a:lvl3pPr>
            <a:lvl4pPr marL="1697968" indent="0">
              <a:buNone/>
              <a:defRPr sz="2600">
                <a:solidFill>
                  <a:srgbClr val="FFFFFF"/>
                </a:solidFill>
              </a:defRPr>
            </a:lvl4pPr>
            <a:lvl5pPr marL="2024500" indent="0">
              <a:buNone/>
              <a:defRPr sz="2600">
                <a:solidFill>
                  <a:srgbClr val="FFFFFF"/>
                </a:solidFill>
              </a:defRPr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567355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516" indent="-1175516" algn="l" defTabSz="1567355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6951" indent="-979597" algn="l" defTabSz="1567355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387" indent="-783677" algn="l" defTabSz="1567355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742" indent="-783677" algn="l" defTabSz="1567355" rtl="0" eaLnBrk="1" latinLnBrk="0" hangingPunct="1">
        <a:spcBef>
          <a:spcPct val="20000"/>
        </a:spcBef>
        <a:buFont typeface="Arial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096" indent="-783677" algn="l" defTabSz="1567355" rtl="0" eaLnBrk="1" latinLnBrk="0" hangingPunct="1">
        <a:spcBef>
          <a:spcPct val="20000"/>
        </a:spcBef>
        <a:buFont typeface="Arial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0451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7806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5161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2515" indent="-783677" algn="l" defTabSz="1567355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355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134710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064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269419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836774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404129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1483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538838" algn="l" defTabSz="1567355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1661" y="743728"/>
            <a:ext cx="30015619" cy="20163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1561661" y="3592921"/>
            <a:ext cx="30015619" cy="647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1561661" y="3004343"/>
            <a:ext cx="30015619" cy="5885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>
          <a:xfrm>
            <a:off x="16809395" y="6701048"/>
            <a:ext cx="14767885" cy="464504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5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7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27</cp:revision>
  <dcterms:created xsi:type="dcterms:W3CDTF">2015-11-02T16:42:22Z</dcterms:created>
  <dcterms:modified xsi:type="dcterms:W3CDTF">2024-06-25T17:39:16Z</dcterms:modified>
</cp:coreProperties>
</file>