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1pPr>
    <a:lvl2pPr marL="1566917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2pPr>
    <a:lvl3pPr marL="3133833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3pPr>
    <a:lvl4pPr marL="4700750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4pPr>
    <a:lvl5pPr marL="6267663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5pPr>
    <a:lvl6pPr marL="7834579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6pPr>
    <a:lvl7pPr marL="9401496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7pPr>
    <a:lvl8pPr marL="10968411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8pPr>
    <a:lvl9pPr marL="12535328" algn="l" defTabSz="1566917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7" d="100"/>
          <a:sy n="17" d="100"/>
        </p:scale>
        <p:origin x="-2992" y="-112"/>
      </p:cViewPr>
      <p:guideLst>
        <p:guide orient="horz" pos="10368"/>
        <p:guide pos="69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3"/>
          <p:cNvSpPr>
            <a:spLocks noGrp="1"/>
          </p:cNvSpPr>
          <p:nvPr>
            <p:ph type="title" hasCustomPrompt="1"/>
          </p:nvPr>
        </p:nvSpPr>
        <p:spPr>
          <a:xfrm>
            <a:off x="1037364" y="1276886"/>
            <a:ext cx="20010179" cy="3024451"/>
          </a:xfrm>
          <a:prstGeom prst="rect">
            <a:avLst/>
          </a:prstGeom>
        </p:spPr>
        <p:txBody>
          <a:bodyPr lIns="65298" tIns="32649" rIns="65298" bIns="32649">
            <a:normAutofit/>
          </a:bodyPr>
          <a:lstStyle>
            <a:lvl1pPr algn="l">
              <a:defRPr sz="6000" b="1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 smtClean="0"/>
              <a:t>Click to add a Poster Title</a:t>
            </a:r>
            <a:endParaRPr lang="en-US" dirty="0"/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1037364" y="5223764"/>
            <a:ext cx="20010179" cy="971549"/>
          </a:xfrm>
          <a:prstGeom prst="rect">
            <a:avLst/>
          </a:prstGeom>
        </p:spPr>
        <p:txBody>
          <a:bodyPr lIns="65298" tIns="32649" rIns="65298" bIns="32649">
            <a:noAutofit/>
          </a:bodyPr>
          <a:lstStyle>
            <a:lvl1pPr algn="l">
              <a:buNone/>
              <a:defRPr sz="360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add Project URL</a:t>
            </a:r>
            <a:endParaRPr lang="en-US" dirty="0"/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1037364" y="4340897"/>
            <a:ext cx="20010179" cy="882867"/>
          </a:xfrm>
          <a:prstGeom prst="rect">
            <a:avLst/>
          </a:prstGeom>
        </p:spPr>
        <p:txBody>
          <a:bodyPr lIns="65298" tIns="32649" rIns="65298" bIns="32649" anchor="ctr">
            <a:noAutofit/>
          </a:bodyPr>
          <a:lstStyle>
            <a:lvl1pPr algn="l">
              <a:buNone/>
              <a:defRPr sz="44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en-US" dirty="0" smtClean="0"/>
              <a:t>Click to add PIs: PI Names and Affiliations </a:t>
            </a:r>
            <a:endParaRPr lang="en-US" dirty="0"/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9"/>
          </p:nvPr>
        </p:nvSpPr>
        <p:spPr>
          <a:xfrm>
            <a:off x="1047476" y="18993749"/>
            <a:ext cx="20000067" cy="457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lIns="65298" tIns="32649" rIns="65298" bIns="32649" numCol="2">
            <a:normAutofit/>
          </a:bodyPr>
          <a:lstStyle>
            <a:lvl1pPr marL="326493" indent="-457090" algn="l">
              <a:defRPr sz="4300">
                <a:solidFill>
                  <a:schemeClr val="tx1"/>
                </a:solidFill>
                <a:latin typeface="+mj-lt"/>
              </a:defRPr>
            </a:lvl1pPr>
            <a:lvl2pPr marL="1110077" indent="-522389" algn="l">
              <a:defRPr sz="3600">
                <a:solidFill>
                  <a:schemeClr val="tx1"/>
                </a:solidFill>
                <a:latin typeface="+mj-lt"/>
              </a:defRPr>
            </a:lvl2pPr>
            <a:lvl3pPr marL="1501868" indent="-326493" algn="l">
              <a:defRPr sz="3100">
                <a:solidFill>
                  <a:schemeClr val="tx1"/>
                </a:solidFill>
                <a:latin typeface="+mj-lt"/>
              </a:defRPr>
            </a:lvl3pPr>
            <a:lvl4pPr marL="2024257" indent="-457090" algn="l">
              <a:defRPr sz="2900">
                <a:solidFill>
                  <a:schemeClr val="tx1"/>
                </a:solidFill>
                <a:latin typeface="+mj-lt"/>
              </a:defRPr>
            </a:lvl4pPr>
            <a:lvl5pPr marL="2416049" indent="-326493" algn="l">
              <a:defRPr sz="26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2"/>
          <p:cNvSpPr>
            <a:spLocks noGrp="1"/>
          </p:cNvSpPr>
          <p:nvPr>
            <p:ph sz="half" idx="20"/>
          </p:nvPr>
        </p:nvSpPr>
        <p:spPr>
          <a:xfrm>
            <a:off x="1054495" y="24234822"/>
            <a:ext cx="6449936" cy="4840609"/>
          </a:xfrm>
          <a:prstGeom prst="rect">
            <a:avLst/>
          </a:prstGeom>
        </p:spPr>
        <p:txBody>
          <a:bodyPr lIns="65298" tIns="32649" rIns="65298" bIns="32649"/>
          <a:lstStyle>
            <a:lvl1pPr marL="391792" indent="-391792">
              <a:defRPr sz="4300">
                <a:solidFill>
                  <a:srgbClr val="FFFFFF"/>
                </a:solidFill>
              </a:defRPr>
            </a:lvl1pPr>
            <a:lvl2pPr marL="1828361" indent="-522389">
              <a:defRPr sz="3400">
                <a:solidFill>
                  <a:srgbClr val="FFFFFF"/>
                </a:solidFill>
              </a:defRPr>
            </a:lvl2pPr>
            <a:lvl3pPr marL="2220153" indent="-326493">
              <a:defRPr sz="3100">
                <a:solidFill>
                  <a:srgbClr val="FFFFFF"/>
                </a:solidFill>
              </a:defRPr>
            </a:lvl3pPr>
            <a:lvl4pPr marL="2807840" indent="-326493">
              <a:defRPr sz="2600">
                <a:solidFill>
                  <a:srgbClr val="FFFFFF"/>
                </a:solidFill>
              </a:defRPr>
            </a:lvl4pPr>
            <a:lvl5pPr marL="3134334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sz="half" idx="21"/>
          </p:nvPr>
        </p:nvSpPr>
        <p:spPr>
          <a:xfrm>
            <a:off x="1047476" y="11349856"/>
            <a:ext cx="9691863" cy="6967562"/>
          </a:xfrm>
          <a:prstGeom prst="rect">
            <a:avLst/>
          </a:prstGeom>
        </p:spPr>
        <p:txBody>
          <a:bodyPr lIns="65298" tIns="32649" rIns="65298" bIns="32649"/>
          <a:lstStyle>
            <a:lvl1pPr marL="326493" indent="-457090">
              <a:defRPr sz="4300">
                <a:solidFill>
                  <a:srgbClr val="FFFFFF"/>
                </a:solidFill>
              </a:defRPr>
            </a:lvl1pPr>
            <a:lvl2pPr marL="1175375" indent="-522389">
              <a:defRPr sz="3400">
                <a:solidFill>
                  <a:srgbClr val="FFFFFF"/>
                </a:solidFill>
              </a:defRPr>
            </a:lvl2pPr>
            <a:lvl3pPr marL="1567167" indent="-326493">
              <a:defRPr sz="3100">
                <a:solidFill>
                  <a:srgbClr val="FFFFFF"/>
                </a:solidFill>
              </a:defRPr>
            </a:lvl3pPr>
            <a:lvl4pPr marL="2024257" indent="-326493">
              <a:defRPr sz="2600">
                <a:solidFill>
                  <a:srgbClr val="FFFFFF"/>
                </a:solidFill>
              </a:defRPr>
            </a:lvl4pPr>
            <a:lvl5pPr marL="2350750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5" name="Content Placeholder 2"/>
          <p:cNvSpPr>
            <a:spLocks noGrp="1"/>
          </p:cNvSpPr>
          <p:nvPr>
            <p:ph sz="half" idx="22"/>
          </p:nvPr>
        </p:nvSpPr>
        <p:spPr>
          <a:xfrm>
            <a:off x="11206264" y="11349856"/>
            <a:ext cx="9691863" cy="6967562"/>
          </a:xfrm>
          <a:prstGeom prst="rect">
            <a:avLst/>
          </a:prstGeom>
        </p:spPr>
        <p:txBody>
          <a:bodyPr lIns="65298" tIns="32649" rIns="65298" bIns="32649"/>
          <a:lstStyle>
            <a:lvl1pPr marL="326493" indent="-457090">
              <a:defRPr sz="4300">
                <a:solidFill>
                  <a:srgbClr val="FFFFFF"/>
                </a:solidFill>
              </a:defRPr>
            </a:lvl1pPr>
            <a:lvl2pPr marL="1175375" indent="-522389">
              <a:defRPr sz="3400">
                <a:solidFill>
                  <a:srgbClr val="FFFFFF"/>
                </a:solidFill>
              </a:defRPr>
            </a:lvl2pPr>
            <a:lvl3pPr marL="1567167" indent="-326493">
              <a:defRPr sz="3100">
                <a:solidFill>
                  <a:srgbClr val="FFFFFF"/>
                </a:solidFill>
              </a:defRPr>
            </a:lvl3pPr>
            <a:lvl4pPr marL="2024257" indent="-326493">
              <a:defRPr sz="2600">
                <a:solidFill>
                  <a:srgbClr val="FFFFFF"/>
                </a:solidFill>
              </a:defRPr>
            </a:lvl4pPr>
            <a:lvl5pPr marL="2350750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0" name="Content Placeholder 2"/>
          <p:cNvSpPr>
            <a:spLocks noGrp="1"/>
          </p:cNvSpPr>
          <p:nvPr>
            <p:ph sz="half" idx="23"/>
          </p:nvPr>
        </p:nvSpPr>
        <p:spPr>
          <a:xfrm>
            <a:off x="7831879" y="24271174"/>
            <a:ext cx="6449936" cy="4840609"/>
          </a:xfrm>
          <a:prstGeom prst="rect">
            <a:avLst/>
          </a:prstGeom>
        </p:spPr>
        <p:txBody>
          <a:bodyPr lIns="65298" tIns="32649" rIns="65298" bIns="32649"/>
          <a:lstStyle>
            <a:lvl1pPr marL="391792" indent="-391792">
              <a:defRPr sz="4300">
                <a:solidFill>
                  <a:srgbClr val="FFFFFF"/>
                </a:solidFill>
              </a:defRPr>
            </a:lvl1pPr>
            <a:lvl2pPr marL="1828361" indent="-522389">
              <a:defRPr sz="3400">
                <a:solidFill>
                  <a:srgbClr val="FFFFFF"/>
                </a:solidFill>
              </a:defRPr>
            </a:lvl2pPr>
            <a:lvl3pPr marL="2220153" indent="-326493">
              <a:defRPr sz="3100">
                <a:solidFill>
                  <a:srgbClr val="FFFFFF"/>
                </a:solidFill>
              </a:defRPr>
            </a:lvl3pPr>
            <a:lvl4pPr marL="2807840" indent="-326493">
              <a:defRPr sz="2600">
                <a:solidFill>
                  <a:srgbClr val="FFFFFF"/>
                </a:solidFill>
              </a:defRPr>
            </a:lvl4pPr>
            <a:lvl5pPr marL="3134334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1" name="Content Placeholder 2"/>
          <p:cNvSpPr>
            <a:spLocks noGrp="1"/>
          </p:cNvSpPr>
          <p:nvPr>
            <p:ph sz="half" idx="24"/>
          </p:nvPr>
        </p:nvSpPr>
        <p:spPr>
          <a:xfrm>
            <a:off x="14597606" y="24271174"/>
            <a:ext cx="6449936" cy="4840609"/>
          </a:xfrm>
          <a:prstGeom prst="rect">
            <a:avLst/>
          </a:prstGeom>
        </p:spPr>
        <p:txBody>
          <a:bodyPr lIns="65298" tIns="32649" rIns="65298" bIns="32649"/>
          <a:lstStyle>
            <a:lvl1pPr marL="391792" indent="-391792">
              <a:defRPr sz="4300">
                <a:solidFill>
                  <a:srgbClr val="FFFFFF"/>
                </a:solidFill>
              </a:defRPr>
            </a:lvl1pPr>
            <a:lvl2pPr marL="1828361" indent="-522389">
              <a:defRPr sz="3400">
                <a:solidFill>
                  <a:srgbClr val="FFFFFF"/>
                </a:solidFill>
              </a:defRPr>
            </a:lvl2pPr>
            <a:lvl3pPr marL="2220153" indent="-326493">
              <a:defRPr sz="3100">
                <a:solidFill>
                  <a:srgbClr val="FFFFFF"/>
                </a:solidFill>
              </a:defRPr>
            </a:lvl3pPr>
            <a:lvl4pPr marL="2807840" indent="-326493">
              <a:defRPr sz="2600">
                <a:solidFill>
                  <a:srgbClr val="FFFFFF"/>
                </a:solidFill>
              </a:defRPr>
            </a:lvl4pPr>
            <a:lvl5pPr marL="3134334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25" hasCustomPrompt="1"/>
          </p:nvPr>
        </p:nvSpPr>
        <p:spPr>
          <a:xfrm>
            <a:off x="1037364" y="7980374"/>
            <a:ext cx="20010179" cy="3369482"/>
          </a:xfrm>
          <a:prstGeom prst="rect">
            <a:avLst/>
          </a:prstGeom>
        </p:spPr>
        <p:txBody>
          <a:bodyPr lIns="65298" tIns="32649" rIns="65298" bIns="32649"/>
          <a:lstStyle>
            <a:lvl1pPr marL="0" indent="0">
              <a:buNone/>
              <a:defRPr sz="4300" baseline="0">
                <a:solidFill>
                  <a:srgbClr val="FFFFFF"/>
                </a:solidFill>
              </a:defRPr>
            </a:lvl1pPr>
            <a:lvl2pPr marL="1175375" indent="-522389">
              <a:defRPr sz="3400">
                <a:solidFill>
                  <a:srgbClr val="FFFFFF"/>
                </a:solidFill>
              </a:defRPr>
            </a:lvl2pPr>
            <a:lvl3pPr marL="1567167" indent="-326493">
              <a:defRPr sz="3100">
                <a:solidFill>
                  <a:srgbClr val="FFFFFF"/>
                </a:solidFill>
              </a:defRPr>
            </a:lvl3pPr>
            <a:lvl4pPr marL="2024257" indent="-326493">
              <a:defRPr sz="2600">
                <a:solidFill>
                  <a:srgbClr val="FFFFFF"/>
                </a:solidFill>
              </a:defRPr>
            </a:lvl4pPr>
            <a:lvl5pPr marL="2350750" indent="-326493">
              <a:defRPr sz="2600">
                <a:solidFill>
                  <a:srgbClr val="FFFFFF"/>
                </a:solidFill>
              </a:defRPr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en-US" dirty="0" smtClean="0"/>
              <a:t>Use this space as you wish, but consider this structure.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72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21945598" cy="32918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1567167" rtl="0" eaLnBrk="1" latinLnBrk="0" hangingPunct="1">
        <a:spcBef>
          <a:spcPct val="0"/>
        </a:spcBef>
        <a:buNone/>
        <a:defRPr sz="1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75375" indent="-1175375" algn="l" defTabSz="1567167" rtl="0" eaLnBrk="1" latinLnBrk="0" hangingPunct="1">
        <a:spcBef>
          <a:spcPct val="20000"/>
        </a:spcBef>
        <a:buFont typeface="Arial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6645" indent="-979480" algn="l" defTabSz="1567167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3917917" indent="-783583" algn="l" defTabSz="1567167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5084" indent="-783583" algn="l" defTabSz="1567167" rtl="0" eaLnBrk="1" latinLnBrk="0" hangingPunct="1">
        <a:spcBef>
          <a:spcPct val="20000"/>
        </a:spcBef>
        <a:buFont typeface="Arial"/>
        <a:buChar char="–"/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7052249" indent="-783583" algn="l" defTabSz="1567167" rtl="0" eaLnBrk="1" latinLnBrk="0" hangingPunct="1">
        <a:spcBef>
          <a:spcPct val="20000"/>
        </a:spcBef>
        <a:buFont typeface="Arial"/>
        <a:buChar char="»"/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619416" indent="-783583" algn="l" defTabSz="1567167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186583" indent="-783583" algn="l" defTabSz="1567167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1753750" indent="-783583" algn="l" defTabSz="1567167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320916" indent="-783583" algn="l" defTabSz="1567167" rtl="0" eaLnBrk="1" latinLnBrk="0" hangingPunct="1">
        <a:spcBef>
          <a:spcPct val="20000"/>
        </a:spcBef>
        <a:buFont typeface="Arial"/>
        <a:buChar char="•"/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1pPr>
      <a:lvl2pPr marL="1567167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2pPr>
      <a:lvl3pPr marL="3134334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3pPr>
      <a:lvl4pPr marL="4701500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4pPr>
      <a:lvl5pPr marL="6268667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5pPr>
      <a:lvl6pPr marL="7835834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6pPr>
      <a:lvl7pPr marL="9403001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0166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8pPr>
      <a:lvl9pPr marL="12537333" algn="l" defTabSz="1567167" rtl="0" eaLnBrk="1" latinLnBrk="0" hangingPunct="1">
        <a:defRPr sz="6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1037365" y="5184203"/>
            <a:ext cx="20908236" cy="9715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1037365" y="4301337"/>
            <a:ext cx="20908236" cy="88286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63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150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Vanderbilt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Amy Karns</cp:lastModifiedBy>
  <cp:revision>21</cp:revision>
  <dcterms:created xsi:type="dcterms:W3CDTF">2015-11-02T16:42:22Z</dcterms:created>
  <dcterms:modified xsi:type="dcterms:W3CDTF">2016-10-21T15:45:10Z</dcterms:modified>
</cp:coreProperties>
</file>