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32918400" cy="21945600"/>
  <p:notesSz cx="6858000" cy="9144000"/>
  <p:defaultTextStyle>
    <a:defPPr>
      <a:defRPr lang="en-US"/>
    </a:defPPr>
    <a:lvl1pPr marL="0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66917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133833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700750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267663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834579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401496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968411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535328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5" d="100"/>
          <a:sy n="25" d="100"/>
        </p:scale>
        <p:origin x="-1576" y="-144"/>
      </p:cViewPr>
      <p:guideLst>
        <p:guide orient="horz" pos="6912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1571214" y="1244020"/>
            <a:ext cx="30000101" cy="2016301"/>
          </a:xfrm>
          <a:prstGeom prst="rect">
            <a:avLst/>
          </a:prstGeom>
        </p:spPr>
        <p:txBody>
          <a:bodyPr lIns="65298" tIns="32649" rIns="65298" bIns="32649">
            <a:normAutofit/>
          </a:bodyPr>
          <a:lstStyle>
            <a:lvl1pPr algn="l">
              <a:defRPr sz="60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 smtClean="0"/>
              <a:t>Click to add a Poster Title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571214" y="3848898"/>
            <a:ext cx="30000101" cy="1071001"/>
          </a:xfrm>
          <a:prstGeom prst="rect">
            <a:avLst/>
          </a:prstGeom>
        </p:spPr>
        <p:txBody>
          <a:bodyPr lIns="65298" tIns="32649" rIns="65298" bIns="32649">
            <a:noAutofit/>
          </a:bodyPr>
          <a:lstStyle>
            <a:lvl1pPr algn="l">
              <a:buNone/>
              <a:defRPr sz="36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Project URL</a:t>
            </a:r>
            <a:endParaRPr lang="en-US" dirty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571214" y="3260321"/>
            <a:ext cx="30000101" cy="588579"/>
          </a:xfrm>
          <a:prstGeom prst="rect">
            <a:avLst/>
          </a:prstGeom>
        </p:spPr>
        <p:txBody>
          <a:bodyPr lIns="65298" tIns="32649" rIns="65298" bIns="32649" anchor="ctr">
            <a:noAutofit/>
          </a:bodyPr>
          <a:lstStyle>
            <a:lvl1pPr algn="l">
              <a:buNone/>
              <a:defRPr sz="44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 smtClean="0"/>
              <a:t>Click to add PIs: PI Names and Affiliations </a:t>
            </a:r>
            <a:endParaRPr lang="en-US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/>
          </p:nvPr>
        </p:nvSpPr>
        <p:spPr>
          <a:xfrm>
            <a:off x="1571214" y="12079149"/>
            <a:ext cx="30000101" cy="304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65298" tIns="32649" rIns="65298" bIns="32649" numCol="2">
            <a:normAutofit/>
          </a:bodyPr>
          <a:lstStyle>
            <a:lvl1pPr marL="326493" indent="-457090" algn="l">
              <a:defRPr sz="4300">
                <a:solidFill>
                  <a:schemeClr val="tx1"/>
                </a:solidFill>
                <a:latin typeface="+mj-lt"/>
              </a:defRPr>
            </a:lvl1pPr>
            <a:lvl2pPr marL="1110077" indent="-522389" algn="l">
              <a:defRPr sz="3600">
                <a:solidFill>
                  <a:schemeClr val="tx1"/>
                </a:solidFill>
                <a:latin typeface="+mj-lt"/>
              </a:defRPr>
            </a:lvl2pPr>
            <a:lvl3pPr marL="1501868" indent="-326493" algn="l">
              <a:defRPr sz="3100">
                <a:solidFill>
                  <a:schemeClr val="tx1"/>
                </a:solidFill>
                <a:latin typeface="+mj-lt"/>
              </a:defRPr>
            </a:lvl3pPr>
            <a:lvl4pPr marL="2024257" indent="-457090" algn="l">
              <a:defRPr sz="2900">
                <a:solidFill>
                  <a:schemeClr val="tx1"/>
                </a:solidFill>
                <a:latin typeface="+mj-lt"/>
              </a:defRPr>
            </a:lvl4pPr>
            <a:lvl5pPr marL="2416049" indent="-326493" algn="l">
              <a:defRPr sz="26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20"/>
          </p:nvPr>
        </p:nvSpPr>
        <p:spPr>
          <a:xfrm>
            <a:off x="1581743" y="15573199"/>
            <a:ext cx="9674904" cy="3227073"/>
          </a:xfrm>
          <a:prstGeom prst="rect">
            <a:avLst/>
          </a:prstGeom>
        </p:spPr>
        <p:txBody>
          <a:bodyPr lIns="65298" tIns="32649" rIns="65298" bIns="32649"/>
          <a:lstStyle>
            <a:lvl1pPr marL="391792" indent="-391792">
              <a:defRPr sz="4300">
                <a:solidFill>
                  <a:srgbClr val="FFFFFF"/>
                </a:solidFill>
              </a:defRPr>
            </a:lvl1pPr>
            <a:lvl2pPr marL="1828361" indent="-522389">
              <a:defRPr sz="3400">
                <a:solidFill>
                  <a:srgbClr val="FFFFFF"/>
                </a:solidFill>
              </a:defRPr>
            </a:lvl2pPr>
            <a:lvl3pPr marL="2220153" indent="-326493">
              <a:defRPr sz="3100">
                <a:solidFill>
                  <a:srgbClr val="FFFFFF"/>
                </a:solidFill>
              </a:defRPr>
            </a:lvl3pPr>
            <a:lvl4pPr marL="2807840" indent="-326493">
              <a:defRPr sz="2600">
                <a:solidFill>
                  <a:srgbClr val="FFFFFF"/>
                </a:solidFill>
              </a:defRPr>
            </a:lvl4pPr>
            <a:lvl5pPr marL="3134334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21"/>
          </p:nvPr>
        </p:nvSpPr>
        <p:spPr>
          <a:xfrm>
            <a:off x="1571214" y="7124350"/>
            <a:ext cx="14537795" cy="4645041"/>
          </a:xfrm>
          <a:prstGeom prst="rect">
            <a:avLst/>
          </a:prstGeom>
        </p:spPr>
        <p:txBody>
          <a:bodyPr lIns="65298" tIns="32649" rIns="65298" bIns="32649"/>
          <a:lstStyle>
            <a:lvl1pPr marL="326493" indent="-457090">
              <a:defRPr sz="4300">
                <a:solidFill>
                  <a:srgbClr val="FFFFFF"/>
                </a:solidFill>
              </a:defRPr>
            </a:lvl1pPr>
            <a:lvl2pPr marL="1175375" indent="-522389">
              <a:defRPr sz="3400">
                <a:solidFill>
                  <a:srgbClr val="FFFFFF"/>
                </a:solidFill>
              </a:defRPr>
            </a:lvl2pPr>
            <a:lvl3pPr marL="1567167" indent="-326493">
              <a:defRPr sz="3100">
                <a:solidFill>
                  <a:srgbClr val="FFFFFF"/>
                </a:solidFill>
              </a:defRPr>
            </a:lvl3pPr>
            <a:lvl4pPr marL="2024257" indent="-326493">
              <a:defRPr sz="2600">
                <a:solidFill>
                  <a:srgbClr val="FFFFFF"/>
                </a:solidFill>
              </a:defRPr>
            </a:lvl4pPr>
            <a:lvl5pPr marL="2350750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22"/>
          </p:nvPr>
        </p:nvSpPr>
        <p:spPr>
          <a:xfrm>
            <a:off x="17033520" y="7124350"/>
            <a:ext cx="14537795" cy="4645041"/>
          </a:xfrm>
          <a:prstGeom prst="rect">
            <a:avLst/>
          </a:prstGeom>
        </p:spPr>
        <p:txBody>
          <a:bodyPr lIns="65298" tIns="32649" rIns="65298" bIns="32649"/>
          <a:lstStyle>
            <a:lvl1pPr marL="326493" indent="-457090">
              <a:defRPr sz="4300">
                <a:solidFill>
                  <a:srgbClr val="FFFFFF"/>
                </a:solidFill>
              </a:defRPr>
            </a:lvl1pPr>
            <a:lvl2pPr marL="1175375" indent="-522389">
              <a:defRPr sz="3400">
                <a:solidFill>
                  <a:srgbClr val="FFFFFF"/>
                </a:solidFill>
              </a:defRPr>
            </a:lvl2pPr>
            <a:lvl3pPr marL="1567167" indent="-326493">
              <a:defRPr sz="3100">
                <a:solidFill>
                  <a:srgbClr val="FFFFFF"/>
                </a:solidFill>
              </a:defRPr>
            </a:lvl3pPr>
            <a:lvl4pPr marL="2024257" indent="-326493">
              <a:defRPr sz="2600">
                <a:solidFill>
                  <a:srgbClr val="FFFFFF"/>
                </a:solidFill>
              </a:defRPr>
            </a:lvl4pPr>
            <a:lvl5pPr marL="2350750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23"/>
          </p:nvPr>
        </p:nvSpPr>
        <p:spPr>
          <a:xfrm>
            <a:off x="11747818" y="15597433"/>
            <a:ext cx="9674904" cy="3227073"/>
          </a:xfrm>
          <a:prstGeom prst="rect">
            <a:avLst/>
          </a:prstGeom>
        </p:spPr>
        <p:txBody>
          <a:bodyPr lIns="65298" tIns="32649" rIns="65298" bIns="32649"/>
          <a:lstStyle>
            <a:lvl1pPr marL="391792" indent="-391792">
              <a:defRPr sz="4300">
                <a:solidFill>
                  <a:srgbClr val="FFFFFF"/>
                </a:solidFill>
              </a:defRPr>
            </a:lvl1pPr>
            <a:lvl2pPr marL="1828361" indent="-522389">
              <a:defRPr sz="3400">
                <a:solidFill>
                  <a:srgbClr val="FFFFFF"/>
                </a:solidFill>
              </a:defRPr>
            </a:lvl2pPr>
            <a:lvl3pPr marL="2220153" indent="-326493">
              <a:defRPr sz="3100">
                <a:solidFill>
                  <a:srgbClr val="FFFFFF"/>
                </a:solidFill>
              </a:defRPr>
            </a:lvl3pPr>
            <a:lvl4pPr marL="2807840" indent="-326493">
              <a:defRPr sz="2600">
                <a:solidFill>
                  <a:srgbClr val="FFFFFF"/>
                </a:solidFill>
              </a:defRPr>
            </a:lvl4pPr>
            <a:lvl5pPr marL="3134334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24"/>
          </p:nvPr>
        </p:nvSpPr>
        <p:spPr>
          <a:xfrm>
            <a:off x="21896409" y="15597433"/>
            <a:ext cx="9674904" cy="3227073"/>
          </a:xfrm>
          <a:prstGeom prst="rect">
            <a:avLst/>
          </a:prstGeom>
        </p:spPr>
        <p:txBody>
          <a:bodyPr lIns="65298" tIns="32649" rIns="65298" bIns="32649"/>
          <a:lstStyle>
            <a:lvl1pPr marL="391792" indent="-391792">
              <a:defRPr sz="4300">
                <a:solidFill>
                  <a:srgbClr val="FFFFFF"/>
                </a:solidFill>
              </a:defRPr>
            </a:lvl1pPr>
            <a:lvl2pPr marL="1828361" indent="-522389">
              <a:defRPr sz="3400">
                <a:solidFill>
                  <a:srgbClr val="FFFFFF"/>
                </a:solidFill>
              </a:defRPr>
            </a:lvl2pPr>
            <a:lvl3pPr marL="2220153" indent="-326493">
              <a:defRPr sz="3100">
                <a:solidFill>
                  <a:srgbClr val="FFFFFF"/>
                </a:solidFill>
              </a:defRPr>
            </a:lvl3pPr>
            <a:lvl4pPr marL="2807840" indent="-326493">
              <a:defRPr sz="2600">
                <a:solidFill>
                  <a:srgbClr val="FFFFFF"/>
                </a:solidFill>
              </a:defRPr>
            </a:lvl4pPr>
            <a:lvl5pPr marL="3134334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1571214" y="4919899"/>
            <a:ext cx="30000101" cy="2204451"/>
          </a:xfrm>
          <a:prstGeom prst="rect">
            <a:avLst/>
          </a:prstGeom>
        </p:spPr>
        <p:txBody>
          <a:bodyPr lIns="65298" tIns="32649" rIns="65298" bIns="32649"/>
          <a:lstStyle>
            <a:lvl1pPr marL="0" indent="0">
              <a:buNone/>
              <a:defRPr sz="4300">
                <a:solidFill>
                  <a:srgbClr val="FFFFFF"/>
                </a:solidFill>
              </a:defRPr>
            </a:lvl1pPr>
            <a:lvl2pPr marL="1175375" indent="-522389">
              <a:defRPr sz="3400">
                <a:solidFill>
                  <a:srgbClr val="FFFFFF"/>
                </a:solidFill>
              </a:defRPr>
            </a:lvl2pPr>
            <a:lvl3pPr marL="1567167" indent="-326493">
              <a:defRPr sz="3100">
                <a:solidFill>
                  <a:srgbClr val="FFFFFF"/>
                </a:solidFill>
              </a:defRPr>
            </a:lvl3pPr>
            <a:lvl4pPr marL="2024257" indent="-326493">
              <a:defRPr sz="2600">
                <a:solidFill>
                  <a:srgbClr val="FFFFFF"/>
                </a:solidFill>
              </a:defRPr>
            </a:lvl4pPr>
            <a:lvl5pPr marL="2350750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Use this space as you wish, but consider this structure.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" y="0"/>
            <a:ext cx="32854516" cy="219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567167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375" indent="-1175375" algn="l" defTabSz="1567167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6645" indent="-979480" algn="l" defTabSz="1567167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7917" indent="-783583" algn="l" defTabSz="1567167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5084" indent="-783583" algn="l" defTabSz="1567167" rtl="0" eaLnBrk="1" latinLnBrk="0" hangingPunct="1">
        <a:spcBef>
          <a:spcPct val="20000"/>
        </a:spcBef>
        <a:buFont typeface="Arial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52249" indent="-783583" algn="l" defTabSz="1567167" rtl="0" eaLnBrk="1" latinLnBrk="0" hangingPunct="1">
        <a:spcBef>
          <a:spcPct val="20000"/>
        </a:spcBef>
        <a:buFont typeface="Arial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19416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6583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3750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0916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167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34334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701500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68667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835834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403001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0166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7333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0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25</cp:revision>
  <dcterms:created xsi:type="dcterms:W3CDTF">2015-11-02T16:42:22Z</dcterms:created>
  <dcterms:modified xsi:type="dcterms:W3CDTF">2016-10-21T15:45:46Z</dcterms:modified>
</cp:coreProperties>
</file>