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8" r:id="rId2"/>
  </p:sldIdLst>
  <p:sldSz cx="43891200" cy="32918400"/>
  <p:notesSz cx="6858000" cy="9144000"/>
  <p:defaultTextStyle>
    <a:defPPr>
      <a:defRPr lang="en-US"/>
    </a:defPPr>
    <a:lvl1pPr marL="0" algn="l" defTabSz="2193947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1pPr>
    <a:lvl2pPr marL="2193947" algn="l" defTabSz="2193947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2pPr>
    <a:lvl3pPr marL="4387893" algn="l" defTabSz="2193947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3pPr>
    <a:lvl4pPr marL="6581840" algn="l" defTabSz="2193947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4pPr>
    <a:lvl5pPr marL="8775781" algn="l" defTabSz="2193947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5pPr>
    <a:lvl6pPr marL="10969727" algn="l" defTabSz="2193947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6pPr>
    <a:lvl7pPr marL="13163674" algn="l" defTabSz="2193947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7pPr>
    <a:lvl8pPr marL="15357619" algn="l" defTabSz="2193947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8pPr>
    <a:lvl9pPr marL="17551566" algn="l" defTabSz="2193947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5" d="100"/>
          <a:sy n="15" d="100"/>
        </p:scale>
        <p:origin x="-1648" y="-96"/>
      </p:cViewPr>
      <p:guideLst>
        <p:guide orient="horz" pos="10368"/>
        <p:guide pos="13824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3"/>
          <p:cNvSpPr>
            <a:spLocks noGrp="1"/>
          </p:cNvSpPr>
          <p:nvPr>
            <p:ph type="title" hasCustomPrompt="1"/>
          </p:nvPr>
        </p:nvSpPr>
        <p:spPr>
          <a:xfrm>
            <a:off x="2094951" y="1866029"/>
            <a:ext cx="40000135" cy="3024452"/>
          </a:xfrm>
          <a:prstGeom prst="rect">
            <a:avLst/>
          </a:prstGeom>
        </p:spPr>
        <p:txBody>
          <a:bodyPr lIns="91428" tIns="45714" rIns="91428" bIns="45714">
            <a:normAutofit/>
          </a:bodyPr>
          <a:lstStyle>
            <a:lvl1pPr algn="l">
              <a:defRPr sz="8400" b="1">
                <a:solidFill>
                  <a:schemeClr val="accent3">
                    <a:lumMod val="20000"/>
                    <a:lumOff val="80000"/>
                  </a:schemeClr>
                </a:solidFill>
              </a:defRPr>
            </a:lvl1pPr>
          </a:lstStyle>
          <a:p>
            <a:r>
              <a:rPr lang="en-US" dirty="0" smtClean="0"/>
              <a:t>Click to add a Poster Title</a:t>
            </a:r>
            <a:endParaRPr lang="en-US" dirty="0"/>
          </a:p>
        </p:txBody>
      </p:sp>
      <p:sp>
        <p:nvSpPr>
          <p:cNvPr id="9" name="Text Placeholder 20"/>
          <p:cNvSpPr>
            <a:spLocks noGrp="1"/>
          </p:cNvSpPr>
          <p:nvPr>
            <p:ph type="body" sz="quarter" idx="16" hasCustomPrompt="1"/>
          </p:nvPr>
        </p:nvSpPr>
        <p:spPr>
          <a:xfrm>
            <a:off x="2094951" y="5773347"/>
            <a:ext cx="40000135" cy="1606502"/>
          </a:xfrm>
          <a:prstGeom prst="rect">
            <a:avLst/>
          </a:prstGeom>
        </p:spPr>
        <p:txBody>
          <a:bodyPr lIns="91428" tIns="45714" rIns="91428" bIns="45714">
            <a:noAutofit/>
          </a:bodyPr>
          <a:lstStyle>
            <a:lvl1pPr algn="l">
              <a:buNone/>
              <a:defRPr sz="5000">
                <a:solidFill>
                  <a:srgbClr val="FFFFFF"/>
                </a:solidFill>
                <a:latin typeface="+mj-lt"/>
              </a:defRPr>
            </a:lvl1pPr>
          </a:lstStyle>
          <a:p>
            <a:pPr lvl="0"/>
            <a:r>
              <a:rPr lang="en-US" dirty="0" smtClean="0"/>
              <a:t>Click to add Project URL</a:t>
            </a:r>
            <a:endParaRPr lang="en-US" dirty="0"/>
          </a:p>
        </p:txBody>
      </p:sp>
      <p:sp>
        <p:nvSpPr>
          <p:cNvPr id="10" name="Text Placeholder 23"/>
          <p:cNvSpPr>
            <a:spLocks noGrp="1"/>
          </p:cNvSpPr>
          <p:nvPr>
            <p:ph type="body" sz="quarter" idx="17" hasCustomPrompt="1"/>
          </p:nvPr>
        </p:nvSpPr>
        <p:spPr>
          <a:xfrm>
            <a:off x="2094951" y="4890481"/>
            <a:ext cx="40000135" cy="882869"/>
          </a:xfrm>
          <a:prstGeom prst="rect">
            <a:avLst/>
          </a:prstGeom>
        </p:spPr>
        <p:txBody>
          <a:bodyPr lIns="91428" tIns="45714" rIns="91428" bIns="45714" anchor="ctr">
            <a:noAutofit/>
          </a:bodyPr>
          <a:lstStyle>
            <a:lvl1pPr algn="l">
              <a:buNone/>
              <a:defRPr sz="6200">
                <a:solidFill>
                  <a:schemeClr val="bg1"/>
                </a:solidFill>
                <a:latin typeface="Calibri" pitchFamily="34" charset="0"/>
              </a:defRPr>
            </a:lvl1pPr>
          </a:lstStyle>
          <a:p>
            <a:pPr lvl="0"/>
            <a:r>
              <a:rPr lang="en-US" dirty="0" smtClean="0"/>
              <a:t>Click to add PIs: PI Names and Affiliations </a:t>
            </a:r>
            <a:endParaRPr lang="en-US" dirty="0"/>
          </a:p>
        </p:txBody>
      </p:sp>
      <p:sp>
        <p:nvSpPr>
          <p:cNvPr id="15" name="Content Placeholder 27"/>
          <p:cNvSpPr>
            <a:spLocks noGrp="1"/>
          </p:cNvSpPr>
          <p:nvPr>
            <p:ph sz="quarter" idx="19"/>
          </p:nvPr>
        </p:nvSpPr>
        <p:spPr>
          <a:xfrm>
            <a:off x="2094951" y="18118724"/>
            <a:ext cx="40000135" cy="45720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lIns="91428" tIns="45714" rIns="91428" bIns="45714" numCol="2">
            <a:normAutofit/>
          </a:bodyPr>
          <a:lstStyle>
            <a:lvl1pPr marL="457145" indent="-640003" algn="l">
              <a:defRPr sz="6000">
                <a:solidFill>
                  <a:schemeClr val="tx1"/>
                </a:solidFill>
                <a:latin typeface="+mj-lt"/>
              </a:defRPr>
            </a:lvl1pPr>
            <a:lvl2pPr marL="1554294" indent="-731433" algn="l">
              <a:defRPr sz="5000">
                <a:solidFill>
                  <a:schemeClr val="tx1"/>
                </a:solidFill>
                <a:latin typeface="+mj-lt"/>
              </a:defRPr>
            </a:lvl2pPr>
            <a:lvl3pPr marL="2102867" indent="-457145" algn="l">
              <a:defRPr sz="4300">
                <a:solidFill>
                  <a:schemeClr val="tx1"/>
                </a:solidFill>
                <a:latin typeface="+mj-lt"/>
              </a:defRPr>
            </a:lvl3pPr>
            <a:lvl4pPr marL="2834300" indent="-640003" algn="l">
              <a:defRPr sz="4100">
                <a:solidFill>
                  <a:schemeClr val="tx1"/>
                </a:solidFill>
                <a:latin typeface="+mj-lt"/>
              </a:defRPr>
            </a:lvl4pPr>
            <a:lvl5pPr marL="3382875" indent="-457145" algn="l">
              <a:defRPr sz="3600">
                <a:solidFill>
                  <a:schemeClr val="tx1"/>
                </a:solidFill>
                <a:latin typeface="+mj-l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8" name="Content Placeholder 2"/>
          <p:cNvSpPr>
            <a:spLocks noGrp="1"/>
          </p:cNvSpPr>
          <p:nvPr>
            <p:ph sz="half" idx="20"/>
          </p:nvPr>
        </p:nvSpPr>
        <p:spPr>
          <a:xfrm>
            <a:off x="2108991" y="23359798"/>
            <a:ext cx="12899872" cy="4840610"/>
          </a:xfrm>
          <a:prstGeom prst="rect">
            <a:avLst/>
          </a:prstGeom>
        </p:spPr>
        <p:txBody>
          <a:bodyPr lIns="91428" tIns="45714" rIns="91428" bIns="45714"/>
          <a:lstStyle>
            <a:lvl1pPr marL="548575" indent="-548575">
              <a:defRPr sz="6000">
                <a:solidFill>
                  <a:srgbClr val="FFFFFF"/>
                </a:solidFill>
              </a:defRPr>
            </a:lvl1pPr>
            <a:lvl2pPr marL="2560013" indent="-731433">
              <a:defRPr sz="4800">
                <a:solidFill>
                  <a:srgbClr val="FFFFFF"/>
                </a:solidFill>
              </a:defRPr>
            </a:lvl2pPr>
            <a:lvl3pPr marL="3108587" indent="-457145">
              <a:defRPr sz="4300">
                <a:solidFill>
                  <a:srgbClr val="FFFFFF"/>
                </a:solidFill>
              </a:defRPr>
            </a:lvl3pPr>
            <a:lvl4pPr marL="3931448" indent="-457145">
              <a:defRPr sz="3600">
                <a:solidFill>
                  <a:srgbClr val="FFFFFF"/>
                </a:solidFill>
              </a:defRPr>
            </a:lvl4pPr>
            <a:lvl5pPr marL="4388594" indent="-457145">
              <a:defRPr sz="3600">
                <a:solidFill>
                  <a:srgbClr val="FFFFFF"/>
                </a:solidFill>
              </a:defRPr>
            </a:lvl5pPr>
            <a:lvl6pPr>
              <a:defRPr sz="8500"/>
            </a:lvl6pPr>
            <a:lvl7pPr>
              <a:defRPr sz="8500"/>
            </a:lvl7pPr>
            <a:lvl8pPr>
              <a:defRPr sz="8500"/>
            </a:lvl8pPr>
            <a:lvl9pPr>
              <a:defRPr sz="85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3" name="Content Placeholder 2"/>
          <p:cNvSpPr>
            <a:spLocks noGrp="1"/>
          </p:cNvSpPr>
          <p:nvPr>
            <p:ph sz="half" idx="21"/>
          </p:nvPr>
        </p:nvSpPr>
        <p:spPr>
          <a:xfrm>
            <a:off x="2094951" y="10686525"/>
            <a:ext cx="19383727" cy="6967562"/>
          </a:xfrm>
          <a:prstGeom prst="rect">
            <a:avLst/>
          </a:prstGeom>
        </p:spPr>
        <p:txBody>
          <a:bodyPr lIns="91428" tIns="45714" rIns="91428" bIns="45714"/>
          <a:lstStyle>
            <a:lvl1pPr marL="457145" indent="-640003">
              <a:defRPr sz="6000">
                <a:solidFill>
                  <a:srgbClr val="FFFFFF"/>
                </a:solidFill>
              </a:defRPr>
            </a:lvl1pPr>
            <a:lvl2pPr marL="1645722" indent="-731433">
              <a:defRPr sz="4800">
                <a:solidFill>
                  <a:srgbClr val="FFFFFF"/>
                </a:solidFill>
              </a:defRPr>
            </a:lvl2pPr>
            <a:lvl3pPr marL="2194297" indent="-457145">
              <a:defRPr sz="4300">
                <a:solidFill>
                  <a:srgbClr val="FFFFFF"/>
                </a:solidFill>
              </a:defRPr>
            </a:lvl3pPr>
            <a:lvl4pPr marL="2834300" indent="-457145">
              <a:defRPr sz="3600">
                <a:solidFill>
                  <a:srgbClr val="FFFFFF"/>
                </a:solidFill>
              </a:defRPr>
            </a:lvl4pPr>
            <a:lvl5pPr marL="3291445" indent="-457145">
              <a:defRPr sz="3600">
                <a:solidFill>
                  <a:srgbClr val="FFFFFF"/>
                </a:solidFill>
              </a:defRPr>
            </a:lvl5pPr>
            <a:lvl6pPr>
              <a:defRPr sz="8500"/>
            </a:lvl6pPr>
            <a:lvl7pPr>
              <a:defRPr sz="8500"/>
            </a:lvl7pPr>
            <a:lvl8pPr>
              <a:defRPr sz="8500"/>
            </a:lvl8pPr>
            <a:lvl9pPr>
              <a:defRPr sz="85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5" name="Content Placeholder 2"/>
          <p:cNvSpPr>
            <a:spLocks noGrp="1"/>
          </p:cNvSpPr>
          <p:nvPr>
            <p:ph sz="half" idx="22"/>
          </p:nvPr>
        </p:nvSpPr>
        <p:spPr>
          <a:xfrm>
            <a:off x="22711359" y="10686525"/>
            <a:ext cx="19383727" cy="6967562"/>
          </a:xfrm>
          <a:prstGeom prst="rect">
            <a:avLst/>
          </a:prstGeom>
        </p:spPr>
        <p:txBody>
          <a:bodyPr lIns="91428" tIns="45714" rIns="91428" bIns="45714"/>
          <a:lstStyle>
            <a:lvl1pPr marL="457145" indent="-640003">
              <a:defRPr sz="6000">
                <a:solidFill>
                  <a:srgbClr val="FFFFFF"/>
                </a:solidFill>
              </a:defRPr>
            </a:lvl1pPr>
            <a:lvl2pPr marL="1645722" indent="-731433">
              <a:defRPr sz="4800">
                <a:solidFill>
                  <a:srgbClr val="FFFFFF"/>
                </a:solidFill>
              </a:defRPr>
            </a:lvl2pPr>
            <a:lvl3pPr marL="2194297" indent="-457145">
              <a:defRPr sz="4300">
                <a:solidFill>
                  <a:srgbClr val="FFFFFF"/>
                </a:solidFill>
              </a:defRPr>
            </a:lvl3pPr>
            <a:lvl4pPr marL="2834300" indent="-457145">
              <a:defRPr sz="3600">
                <a:solidFill>
                  <a:srgbClr val="FFFFFF"/>
                </a:solidFill>
              </a:defRPr>
            </a:lvl4pPr>
            <a:lvl5pPr marL="3291445" indent="-457145">
              <a:defRPr sz="3600">
                <a:solidFill>
                  <a:srgbClr val="FFFFFF"/>
                </a:solidFill>
              </a:defRPr>
            </a:lvl5pPr>
            <a:lvl6pPr>
              <a:defRPr sz="8500"/>
            </a:lvl6pPr>
            <a:lvl7pPr>
              <a:defRPr sz="8500"/>
            </a:lvl7pPr>
            <a:lvl8pPr>
              <a:defRPr sz="8500"/>
            </a:lvl8pPr>
            <a:lvl9pPr>
              <a:defRPr sz="85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30" name="Content Placeholder 2"/>
          <p:cNvSpPr>
            <a:spLocks noGrp="1"/>
          </p:cNvSpPr>
          <p:nvPr>
            <p:ph sz="half" idx="23"/>
          </p:nvPr>
        </p:nvSpPr>
        <p:spPr>
          <a:xfrm>
            <a:off x="15663757" y="23396149"/>
            <a:ext cx="12899872" cy="4840610"/>
          </a:xfrm>
          <a:prstGeom prst="rect">
            <a:avLst/>
          </a:prstGeom>
        </p:spPr>
        <p:txBody>
          <a:bodyPr lIns="91428" tIns="45714" rIns="91428" bIns="45714"/>
          <a:lstStyle>
            <a:lvl1pPr marL="548575" indent="-548575">
              <a:defRPr sz="6000">
                <a:solidFill>
                  <a:srgbClr val="FFFFFF"/>
                </a:solidFill>
              </a:defRPr>
            </a:lvl1pPr>
            <a:lvl2pPr marL="2560013" indent="-731433">
              <a:defRPr sz="4800">
                <a:solidFill>
                  <a:srgbClr val="FFFFFF"/>
                </a:solidFill>
              </a:defRPr>
            </a:lvl2pPr>
            <a:lvl3pPr marL="3108587" indent="-457145">
              <a:defRPr sz="4300">
                <a:solidFill>
                  <a:srgbClr val="FFFFFF"/>
                </a:solidFill>
              </a:defRPr>
            </a:lvl3pPr>
            <a:lvl4pPr marL="3931448" indent="-457145">
              <a:defRPr sz="3600">
                <a:solidFill>
                  <a:srgbClr val="FFFFFF"/>
                </a:solidFill>
              </a:defRPr>
            </a:lvl4pPr>
            <a:lvl5pPr marL="4388594" indent="-457145">
              <a:defRPr sz="3600">
                <a:solidFill>
                  <a:srgbClr val="FFFFFF"/>
                </a:solidFill>
              </a:defRPr>
            </a:lvl5pPr>
            <a:lvl6pPr>
              <a:defRPr sz="8500"/>
            </a:lvl6pPr>
            <a:lvl7pPr>
              <a:defRPr sz="8500"/>
            </a:lvl7pPr>
            <a:lvl8pPr>
              <a:defRPr sz="8500"/>
            </a:lvl8pPr>
            <a:lvl9pPr>
              <a:defRPr sz="85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31" name="Content Placeholder 2"/>
          <p:cNvSpPr>
            <a:spLocks noGrp="1"/>
          </p:cNvSpPr>
          <p:nvPr>
            <p:ph sz="half" idx="24"/>
          </p:nvPr>
        </p:nvSpPr>
        <p:spPr>
          <a:xfrm>
            <a:off x="29195212" y="23396149"/>
            <a:ext cx="12899872" cy="4840610"/>
          </a:xfrm>
          <a:prstGeom prst="rect">
            <a:avLst/>
          </a:prstGeom>
        </p:spPr>
        <p:txBody>
          <a:bodyPr lIns="91428" tIns="45714" rIns="91428" bIns="45714"/>
          <a:lstStyle>
            <a:lvl1pPr marL="548575" indent="-548575">
              <a:defRPr sz="6000">
                <a:solidFill>
                  <a:srgbClr val="FFFFFF"/>
                </a:solidFill>
              </a:defRPr>
            </a:lvl1pPr>
            <a:lvl2pPr marL="2560013" indent="-731433">
              <a:defRPr sz="4800">
                <a:solidFill>
                  <a:srgbClr val="FFFFFF"/>
                </a:solidFill>
              </a:defRPr>
            </a:lvl2pPr>
            <a:lvl3pPr marL="3108587" indent="-457145">
              <a:defRPr sz="4300">
                <a:solidFill>
                  <a:srgbClr val="FFFFFF"/>
                </a:solidFill>
              </a:defRPr>
            </a:lvl3pPr>
            <a:lvl4pPr marL="3931448" indent="-457145">
              <a:defRPr sz="3600">
                <a:solidFill>
                  <a:srgbClr val="FFFFFF"/>
                </a:solidFill>
              </a:defRPr>
            </a:lvl4pPr>
            <a:lvl5pPr marL="4388594" indent="-457145">
              <a:defRPr sz="3600">
                <a:solidFill>
                  <a:srgbClr val="FFFFFF"/>
                </a:solidFill>
              </a:defRPr>
            </a:lvl5pPr>
            <a:lvl6pPr>
              <a:defRPr sz="8500"/>
            </a:lvl6pPr>
            <a:lvl7pPr>
              <a:defRPr sz="8500"/>
            </a:lvl7pPr>
            <a:lvl8pPr>
              <a:defRPr sz="8500"/>
            </a:lvl8pPr>
            <a:lvl9pPr>
              <a:defRPr sz="85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25" hasCustomPrompt="1"/>
          </p:nvPr>
        </p:nvSpPr>
        <p:spPr>
          <a:xfrm>
            <a:off x="2094951" y="7379849"/>
            <a:ext cx="40000135" cy="3306676"/>
          </a:xfrm>
          <a:prstGeom prst="rect">
            <a:avLst/>
          </a:prstGeom>
        </p:spPr>
        <p:txBody>
          <a:bodyPr lIns="91428" tIns="45714" rIns="91428" bIns="45714"/>
          <a:lstStyle>
            <a:lvl1pPr marL="0" indent="0">
              <a:buNone/>
              <a:defRPr sz="6000">
                <a:solidFill>
                  <a:srgbClr val="FFFFFF"/>
                </a:solidFill>
              </a:defRPr>
            </a:lvl1pPr>
            <a:lvl2pPr marL="1645722" indent="-731433">
              <a:defRPr sz="4800">
                <a:solidFill>
                  <a:srgbClr val="FFFFFF"/>
                </a:solidFill>
              </a:defRPr>
            </a:lvl2pPr>
            <a:lvl3pPr marL="2194297" indent="-457145">
              <a:defRPr sz="4300">
                <a:solidFill>
                  <a:srgbClr val="FFFFFF"/>
                </a:solidFill>
              </a:defRPr>
            </a:lvl3pPr>
            <a:lvl4pPr marL="2834300" indent="-457145">
              <a:defRPr sz="3600">
                <a:solidFill>
                  <a:srgbClr val="FFFFFF"/>
                </a:solidFill>
              </a:defRPr>
            </a:lvl4pPr>
            <a:lvl5pPr marL="3291445" indent="-457145">
              <a:defRPr sz="3600">
                <a:solidFill>
                  <a:srgbClr val="FFFFFF"/>
                </a:solidFill>
              </a:defRPr>
            </a:lvl5pPr>
            <a:lvl6pPr>
              <a:defRPr sz="8500"/>
            </a:lvl6pPr>
            <a:lvl7pPr>
              <a:defRPr sz="8500"/>
            </a:lvl7pPr>
            <a:lvl8pPr>
              <a:defRPr sz="8500"/>
            </a:lvl8pPr>
            <a:lvl9pPr>
              <a:defRPr sz="8500"/>
            </a:lvl9pPr>
          </a:lstStyle>
          <a:p>
            <a:pPr lvl="0"/>
            <a:r>
              <a:rPr lang="en-US" dirty="0" smtClean="0"/>
              <a:t>Use this space as you wish, but consider this structure.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97257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Relationship Id="rId3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3891200" cy="3291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86511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</p:sldLayoutIdLst>
  <p:txStyles>
    <p:titleStyle>
      <a:lvl1pPr algn="ctr" defTabSz="2194297" rtl="0" eaLnBrk="1" latinLnBrk="0" hangingPunct="1">
        <a:spcBef>
          <a:spcPct val="0"/>
        </a:spcBef>
        <a:buNone/>
        <a:defRPr sz="21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645722" indent="-1645722" algn="l" defTabSz="2194297" rtl="0" eaLnBrk="1" latinLnBrk="0" hangingPunct="1">
        <a:spcBef>
          <a:spcPct val="20000"/>
        </a:spcBef>
        <a:buFont typeface="Arial"/>
        <a:buChar char="•"/>
        <a:defRPr sz="15400" kern="1200">
          <a:solidFill>
            <a:schemeClr val="tx1"/>
          </a:solidFill>
          <a:latin typeface="+mn-lt"/>
          <a:ea typeface="+mn-ea"/>
          <a:cs typeface="+mn-cs"/>
        </a:defRPr>
      </a:lvl1pPr>
      <a:lvl2pPr marL="3565731" indent="-1371436" algn="l" defTabSz="2194297" rtl="0" eaLnBrk="1" latinLnBrk="0" hangingPunct="1">
        <a:spcBef>
          <a:spcPct val="20000"/>
        </a:spcBef>
        <a:buFont typeface="Arial"/>
        <a:buChar char="–"/>
        <a:defRPr sz="13400" kern="1200">
          <a:solidFill>
            <a:schemeClr val="tx1"/>
          </a:solidFill>
          <a:latin typeface="+mn-lt"/>
          <a:ea typeface="+mn-ea"/>
          <a:cs typeface="+mn-cs"/>
        </a:defRPr>
      </a:lvl2pPr>
      <a:lvl3pPr marL="5485742" indent="-1097148" algn="l" defTabSz="2194297" rtl="0" eaLnBrk="1" latinLnBrk="0" hangingPunct="1">
        <a:spcBef>
          <a:spcPct val="20000"/>
        </a:spcBef>
        <a:buFont typeface="Arial"/>
        <a:buChar char="•"/>
        <a:defRPr sz="11500" kern="1200">
          <a:solidFill>
            <a:schemeClr val="tx1"/>
          </a:solidFill>
          <a:latin typeface="+mn-lt"/>
          <a:ea typeface="+mn-ea"/>
          <a:cs typeface="+mn-cs"/>
        </a:defRPr>
      </a:lvl3pPr>
      <a:lvl4pPr marL="7680039" indent="-1097148" algn="l" defTabSz="2194297" rtl="0" eaLnBrk="1" latinLnBrk="0" hangingPunct="1">
        <a:spcBef>
          <a:spcPct val="20000"/>
        </a:spcBef>
        <a:buFont typeface="Arial"/>
        <a:buChar char="–"/>
        <a:defRPr sz="9700" kern="1200">
          <a:solidFill>
            <a:schemeClr val="tx1"/>
          </a:solidFill>
          <a:latin typeface="+mn-lt"/>
          <a:ea typeface="+mn-ea"/>
          <a:cs typeface="+mn-cs"/>
        </a:defRPr>
      </a:lvl4pPr>
      <a:lvl5pPr marL="9874334" indent="-1097148" algn="l" defTabSz="2194297" rtl="0" eaLnBrk="1" latinLnBrk="0" hangingPunct="1">
        <a:spcBef>
          <a:spcPct val="20000"/>
        </a:spcBef>
        <a:buFont typeface="Arial"/>
        <a:buChar char="»"/>
        <a:defRPr sz="9700" kern="1200">
          <a:solidFill>
            <a:schemeClr val="tx1"/>
          </a:solidFill>
          <a:latin typeface="+mn-lt"/>
          <a:ea typeface="+mn-ea"/>
          <a:cs typeface="+mn-cs"/>
        </a:defRPr>
      </a:lvl5pPr>
      <a:lvl6pPr marL="12068631" indent="-1097148" algn="l" defTabSz="2194297" rtl="0" eaLnBrk="1" latinLnBrk="0" hangingPunct="1">
        <a:spcBef>
          <a:spcPct val="20000"/>
        </a:spcBef>
        <a:buFont typeface="Arial"/>
        <a:buChar char="•"/>
        <a:defRPr sz="9700" kern="1200">
          <a:solidFill>
            <a:schemeClr val="tx1"/>
          </a:solidFill>
          <a:latin typeface="+mn-lt"/>
          <a:ea typeface="+mn-ea"/>
          <a:cs typeface="+mn-cs"/>
        </a:defRPr>
      </a:lvl6pPr>
      <a:lvl7pPr marL="14262928" indent="-1097148" algn="l" defTabSz="2194297" rtl="0" eaLnBrk="1" latinLnBrk="0" hangingPunct="1">
        <a:spcBef>
          <a:spcPct val="20000"/>
        </a:spcBef>
        <a:buFont typeface="Arial"/>
        <a:buChar char="•"/>
        <a:defRPr sz="9700" kern="1200">
          <a:solidFill>
            <a:schemeClr val="tx1"/>
          </a:solidFill>
          <a:latin typeface="+mn-lt"/>
          <a:ea typeface="+mn-ea"/>
          <a:cs typeface="+mn-cs"/>
        </a:defRPr>
      </a:lvl7pPr>
      <a:lvl8pPr marL="16457225" indent="-1097148" algn="l" defTabSz="2194297" rtl="0" eaLnBrk="1" latinLnBrk="0" hangingPunct="1">
        <a:spcBef>
          <a:spcPct val="20000"/>
        </a:spcBef>
        <a:buFont typeface="Arial"/>
        <a:buChar char="•"/>
        <a:defRPr sz="9700" kern="1200">
          <a:solidFill>
            <a:schemeClr val="tx1"/>
          </a:solidFill>
          <a:latin typeface="+mn-lt"/>
          <a:ea typeface="+mn-ea"/>
          <a:cs typeface="+mn-cs"/>
        </a:defRPr>
      </a:lvl8pPr>
      <a:lvl9pPr marL="18651521" indent="-1097148" algn="l" defTabSz="2194297" rtl="0" eaLnBrk="1" latinLnBrk="0" hangingPunct="1">
        <a:spcBef>
          <a:spcPct val="20000"/>
        </a:spcBef>
        <a:buFont typeface="Arial"/>
        <a:buChar char="•"/>
        <a:defRPr sz="9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194297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1pPr>
      <a:lvl2pPr marL="2194297" algn="l" defTabSz="2194297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2pPr>
      <a:lvl3pPr marL="4388594" algn="l" defTabSz="2194297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3pPr>
      <a:lvl4pPr marL="6582890" algn="l" defTabSz="2194297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4pPr>
      <a:lvl5pPr marL="8777187" algn="l" defTabSz="2194297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1484" algn="l" defTabSz="2194297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6pPr>
      <a:lvl7pPr marL="13165781" algn="l" defTabSz="2194297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7pPr>
      <a:lvl8pPr marL="15360076" algn="l" defTabSz="2194297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8pPr>
      <a:lvl9pPr marL="17554373" algn="l" defTabSz="2194297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half" idx="2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half" idx="2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half" idx="2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half" idx="2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2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02052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Apothecary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178</TotalTime>
  <Words>0</Words>
  <Application>Microsoft Macintosh PowerPoint</Application>
  <PresentationFormat>Custom</PresentationFormat>
  <Paragraphs>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Vanderbilt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Amy Karns</dc:creator>
  <cp:lastModifiedBy>Amy Karns</cp:lastModifiedBy>
  <cp:revision>23</cp:revision>
  <dcterms:created xsi:type="dcterms:W3CDTF">2015-11-02T16:42:22Z</dcterms:created>
  <dcterms:modified xsi:type="dcterms:W3CDTF">2016-10-13T20:56:31Z</dcterms:modified>
</cp:coreProperties>
</file>