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32918400" cy="21945600"/>
  <p:notesSz cx="6858000" cy="9144000"/>
  <p:defaultTextStyle>
    <a:defPPr>
      <a:defRPr lang="en-US"/>
    </a:defPPr>
    <a:lvl1pPr marL="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1pPr>
    <a:lvl2pPr marL="1566917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2pPr>
    <a:lvl3pPr marL="313383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3pPr>
    <a:lvl4pPr marL="4700750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4pPr>
    <a:lvl5pPr marL="6267663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5pPr>
    <a:lvl6pPr marL="7834579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6pPr>
    <a:lvl7pPr marL="9401496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7pPr>
    <a:lvl8pPr marL="10968411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8pPr>
    <a:lvl9pPr marL="12535328" algn="l" defTabSz="1566917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1429" autoAdjust="0"/>
  </p:normalViewPr>
  <p:slideViewPr>
    <p:cSldViewPr snapToGrid="0" snapToObjects="1">
      <p:cViewPr varScale="1">
        <p:scale>
          <a:sx n="36" d="100"/>
          <a:sy n="36" d="100"/>
        </p:scale>
        <p:origin x="1784" y="28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1556046" y="980471"/>
            <a:ext cx="30015269" cy="2016301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l">
              <a:defRPr sz="6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556046" y="3904626"/>
            <a:ext cx="30015269" cy="527636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marL="76200" indent="0" algn="l">
              <a:buNone/>
              <a:tabLst/>
              <a:defRPr sz="3200">
                <a:solidFill>
                  <a:schemeClr val="tx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Affiliation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1556046" y="3153736"/>
            <a:ext cx="30015269" cy="750889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60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 Names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3" y="11551048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6" y="6775605"/>
            <a:ext cx="14731230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6485326" y="6775605"/>
            <a:ext cx="15080594" cy="4618479"/>
          </a:xfrm>
          <a:prstGeom prst="rect">
            <a:avLst/>
          </a:prstGeom>
        </p:spPr>
        <p:txBody>
          <a:bodyPr lIns="91428" tIns="45714" rIns="91428" bIns="45714"/>
          <a:lstStyle>
            <a:lvl1pPr marL="203207" indent="-284488">
              <a:defRPr sz="2800">
                <a:solidFill>
                  <a:srgbClr val="10253F"/>
                </a:solidFill>
              </a:defRPr>
            </a:lvl1pPr>
            <a:lvl2pPr marL="731542" indent="-325130">
              <a:defRPr sz="2133">
                <a:solidFill>
                  <a:srgbClr val="10253F"/>
                </a:solidFill>
              </a:defRPr>
            </a:lvl2pPr>
            <a:lvl3pPr marL="975389" indent="-203207">
              <a:defRPr sz="1911">
                <a:solidFill>
                  <a:srgbClr val="10253F"/>
                </a:solidFill>
              </a:defRPr>
            </a:lvl3pPr>
            <a:lvl4pPr marL="1259878" indent="-203207">
              <a:defRPr sz="1600">
                <a:solidFill>
                  <a:srgbClr val="10253F"/>
                </a:solidFill>
              </a:defRPr>
            </a:lvl4pPr>
            <a:lvl5pPr marL="1463084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09" y="11575282"/>
            <a:ext cx="9674904" cy="6403862"/>
          </a:xfrm>
          <a:prstGeom prst="rect">
            <a:avLst/>
          </a:prstGeom>
          <a:solidFill>
            <a:schemeClr val="bg1"/>
          </a:solidFill>
        </p:spPr>
        <p:txBody>
          <a:bodyPr lIns="91428" tIns="45714" rIns="91428" bIns="45714"/>
          <a:lstStyle>
            <a:lvl1pPr marL="243848" indent="-243848">
              <a:defRPr sz="2800">
                <a:solidFill>
                  <a:srgbClr val="10253F"/>
                </a:solidFill>
              </a:defRPr>
            </a:lvl1pPr>
            <a:lvl2pPr marL="1137955" indent="-325130">
              <a:defRPr sz="2133">
                <a:solidFill>
                  <a:srgbClr val="10253F"/>
                </a:solidFill>
              </a:defRPr>
            </a:lvl2pPr>
            <a:lvl3pPr marL="1381802" indent="-203207">
              <a:defRPr sz="1911">
                <a:solidFill>
                  <a:srgbClr val="10253F"/>
                </a:solidFill>
              </a:defRPr>
            </a:lvl3pPr>
            <a:lvl4pPr marL="1747572" indent="-203207">
              <a:defRPr sz="1600">
                <a:solidFill>
                  <a:srgbClr val="10253F"/>
                </a:solidFill>
              </a:defRPr>
            </a:lvl4pPr>
            <a:lvl5pPr marL="1950779" indent="-203207">
              <a:defRPr sz="1600">
                <a:solidFill>
                  <a:srgbClr val="10253F"/>
                </a:solidFill>
              </a:defRPr>
            </a:lvl5pPr>
            <a:lvl6pPr>
              <a:defRPr sz="3779"/>
            </a:lvl6pPr>
            <a:lvl7pPr>
              <a:defRPr sz="3779"/>
            </a:lvl7pPr>
            <a:lvl8pPr>
              <a:defRPr sz="3779"/>
            </a:lvl8pPr>
            <a:lvl9pPr>
              <a:defRPr sz="3779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23"/>
          <p:cNvSpPr>
            <a:spLocks noGrp="1"/>
          </p:cNvSpPr>
          <p:nvPr>
            <p:ph type="body" sz="quarter" idx="27" hasCustomPrompt="1"/>
          </p:nvPr>
        </p:nvSpPr>
        <p:spPr>
          <a:xfrm>
            <a:off x="1550651" y="4833257"/>
            <a:ext cx="30015269" cy="1785384"/>
          </a:xfrm>
          <a:prstGeom prst="rect">
            <a:avLst/>
          </a:prstGeom>
        </p:spPr>
        <p:txBody>
          <a:bodyPr lIns="91428" tIns="45714" rIns="91428" bIns="45714" anchor="t">
            <a:noAutofit/>
          </a:bodyPr>
          <a:lstStyle>
            <a:lvl1pPr marL="76200" indent="0" algn="l">
              <a:buNone/>
              <a:tabLst/>
              <a:defRPr sz="3200" baseline="0">
                <a:solidFill>
                  <a:schemeClr val="tx2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Use this space as you wish, but consider this structure.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1E3FA3-98CB-6B47-A345-4B9BFB42522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3602159" y="19302070"/>
            <a:ext cx="8957577" cy="270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92000">
              <a:schemeClr val="bg1">
                <a:lumMod val="95000"/>
              </a:schemeClr>
            </a:gs>
            <a:gs pos="76000">
              <a:schemeClr val="bg1">
                <a:lumMod val="9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1C7C4EA-A142-1048-8D03-30248B59CC8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12064" y="20320262"/>
            <a:ext cx="7677912" cy="1138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975389" rtl="0" eaLnBrk="1" latinLnBrk="0" hangingPunct="1">
        <a:spcBef>
          <a:spcPct val="0"/>
        </a:spcBef>
        <a:buNone/>
        <a:defRPr sz="937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42" indent="-731542" algn="l" defTabSz="975389" rtl="0" eaLnBrk="1" latinLnBrk="0" hangingPunct="1">
        <a:spcBef>
          <a:spcPct val="20000"/>
        </a:spcBef>
        <a:buFont typeface="Arial"/>
        <a:buChar char="•"/>
        <a:defRPr sz="6846" kern="1200">
          <a:solidFill>
            <a:schemeClr val="tx1"/>
          </a:solidFill>
          <a:latin typeface="+mn-lt"/>
          <a:ea typeface="+mn-ea"/>
          <a:cs typeface="+mn-cs"/>
        </a:defRPr>
      </a:lvl1pPr>
      <a:lvl2pPr marL="1585007" indent="-609618" algn="l" defTabSz="975389" rtl="0" eaLnBrk="1" latinLnBrk="0" hangingPunct="1">
        <a:spcBef>
          <a:spcPct val="20000"/>
        </a:spcBef>
        <a:buFont typeface="Arial"/>
        <a:buChar char="–"/>
        <a:defRPr sz="5956" kern="1200">
          <a:solidFill>
            <a:schemeClr val="tx1"/>
          </a:solidFill>
          <a:latin typeface="+mn-lt"/>
          <a:ea typeface="+mn-ea"/>
          <a:cs typeface="+mn-cs"/>
        </a:defRPr>
      </a:lvl2pPr>
      <a:lvl3pPr marL="2438473" indent="-487695" algn="l" defTabSz="975389" rtl="0" eaLnBrk="1" latinLnBrk="0" hangingPunct="1">
        <a:spcBef>
          <a:spcPct val="20000"/>
        </a:spcBef>
        <a:buFont typeface="Arial"/>
        <a:buChar char="•"/>
        <a:defRPr sz="5112" kern="1200">
          <a:solidFill>
            <a:schemeClr val="tx1"/>
          </a:solidFill>
          <a:latin typeface="+mn-lt"/>
          <a:ea typeface="+mn-ea"/>
          <a:cs typeface="+mn-cs"/>
        </a:defRPr>
      </a:lvl3pPr>
      <a:lvl4pPr marL="3413863" indent="-487695" algn="l" defTabSz="975389" rtl="0" eaLnBrk="1" latinLnBrk="0" hangingPunct="1">
        <a:spcBef>
          <a:spcPct val="20000"/>
        </a:spcBef>
        <a:buFont typeface="Arial"/>
        <a:buChar char="–"/>
        <a:defRPr sz="4312" kern="1200">
          <a:solidFill>
            <a:schemeClr val="tx1"/>
          </a:solidFill>
          <a:latin typeface="+mn-lt"/>
          <a:ea typeface="+mn-ea"/>
          <a:cs typeface="+mn-cs"/>
        </a:defRPr>
      </a:lvl4pPr>
      <a:lvl5pPr marL="4389251" indent="-487695" algn="l" defTabSz="975389" rtl="0" eaLnBrk="1" latinLnBrk="0" hangingPunct="1">
        <a:spcBef>
          <a:spcPct val="20000"/>
        </a:spcBef>
        <a:buFont typeface="Arial"/>
        <a:buChar char="»"/>
        <a:defRPr sz="4312" kern="1200">
          <a:solidFill>
            <a:schemeClr val="tx1"/>
          </a:solidFill>
          <a:latin typeface="+mn-lt"/>
          <a:ea typeface="+mn-ea"/>
          <a:cs typeface="+mn-cs"/>
        </a:defRPr>
      </a:lvl5pPr>
      <a:lvl6pPr marL="536464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6pPr>
      <a:lvl7pPr marL="634003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7pPr>
      <a:lvl8pPr marL="7315420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8pPr>
      <a:lvl9pPr marL="8290809" indent="-487695" algn="l" defTabSz="975389" rtl="0" eaLnBrk="1" latinLnBrk="0" hangingPunct="1">
        <a:spcBef>
          <a:spcPct val="20000"/>
        </a:spcBef>
        <a:buFont typeface="Arial"/>
        <a:buChar char="•"/>
        <a:defRPr sz="43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1pPr>
      <a:lvl2pPr marL="97538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2pPr>
      <a:lvl3pPr marL="1950779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3pPr>
      <a:lvl4pPr marL="292616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4pPr>
      <a:lvl5pPr marL="3901558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5pPr>
      <a:lvl6pPr marL="4876947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6pPr>
      <a:lvl7pPr marL="5852336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7pPr>
      <a:lvl8pPr marL="6827725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8pPr>
      <a:lvl9pPr marL="7803113" algn="l" defTabSz="975389" rtl="0" eaLnBrk="1" latinLnBrk="0" hangingPunct="1">
        <a:defRPr sz="37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859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70</cp:revision>
  <dcterms:created xsi:type="dcterms:W3CDTF">2015-11-02T16:42:22Z</dcterms:created>
  <dcterms:modified xsi:type="dcterms:W3CDTF">2023-08-08T16:52:12Z</dcterms:modified>
</cp:coreProperties>
</file>