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9144000" cy="5715000" type="screen16x10"/>
  <p:notesSz cx="6858000" cy="9144000"/>
  <p:defaultTextStyle>
    <a:defPPr>
      <a:defRPr lang="en-US"/>
    </a:defPPr>
    <a:lvl1pPr marL="0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1pPr>
    <a:lvl2pPr marL="424321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2pPr>
    <a:lvl3pPr marL="848642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3pPr>
    <a:lvl4pPr marL="1272963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4pPr>
    <a:lvl5pPr marL="1697283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5pPr>
    <a:lvl6pPr marL="2121604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6pPr>
    <a:lvl7pPr marL="2545925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7pPr>
    <a:lvl8pPr marL="2970246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8pPr>
    <a:lvl9pPr marL="3394567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8"/>
    <p:restoredTop sz="91361" autoAdjust="0"/>
  </p:normalViewPr>
  <p:slideViewPr>
    <p:cSldViewPr snapToGrid="0" snapToObjects="1">
      <p:cViewPr varScale="1">
        <p:scale>
          <a:sx n="140" d="100"/>
          <a:sy n="140" d="100"/>
        </p:scale>
        <p:origin x="480" y="1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432235" y="255331"/>
            <a:ext cx="8337575" cy="525078"/>
          </a:xfrm>
          <a:prstGeom prst="rect">
            <a:avLst/>
          </a:prstGeom>
        </p:spPr>
        <p:txBody>
          <a:bodyPr lIns="91428" tIns="45714" rIns="91428" bIns="45714">
            <a:normAutofit/>
          </a:bodyPr>
          <a:lstStyle>
            <a:lvl1pPr algn="l">
              <a:defRPr sz="1562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add a Presentation Title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32235" y="1016830"/>
            <a:ext cx="8337575" cy="137405"/>
          </a:xfrm>
          <a:prstGeom prst="rect">
            <a:avLst/>
          </a:prstGeom>
        </p:spPr>
        <p:txBody>
          <a:bodyPr lIns="91428" tIns="45714" rIns="91428" bIns="45714">
            <a:noAutofit/>
          </a:bodyPr>
          <a:lstStyle>
            <a:lvl1pPr marL="19842" indent="0" algn="l">
              <a:buNone/>
              <a:tabLst/>
              <a:defRPr sz="833">
                <a:solidFill>
                  <a:schemeClr val="tx2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Affiliation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432235" y="821286"/>
            <a:ext cx="8337575" cy="195544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19842" indent="0" algn="l">
              <a:buNone/>
              <a:tabLst/>
              <a:defRPr sz="937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add PI Names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20"/>
          </p:nvPr>
        </p:nvSpPr>
        <p:spPr>
          <a:xfrm>
            <a:off x="439373" y="3008086"/>
            <a:ext cx="2687473" cy="166767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63498" indent="-63498">
              <a:defRPr sz="729">
                <a:solidFill>
                  <a:srgbClr val="10253F"/>
                </a:solidFill>
              </a:defRPr>
            </a:lvl1pPr>
            <a:lvl2pPr marL="296323" indent="-84664">
              <a:defRPr sz="555">
                <a:solidFill>
                  <a:srgbClr val="10253F"/>
                </a:solidFill>
              </a:defRPr>
            </a:lvl2pPr>
            <a:lvl3pPr marL="359821" indent="-52915">
              <a:defRPr sz="498">
                <a:solidFill>
                  <a:srgbClr val="10253F"/>
                </a:solidFill>
              </a:defRPr>
            </a:lvl3pPr>
            <a:lvl4pPr marL="455068" indent="-52915">
              <a:defRPr sz="417">
                <a:solidFill>
                  <a:srgbClr val="10253F"/>
                </a:solidFill>
              </a:defRPr>
            </a:lvl4pPr>
            <a:lvl5pPr marL="507983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1"/>
          </p:nvPr>
        </p:nvSpPr>
        <p:spPr>
          <a:xfrm>
            <a:off x="436449" y="1764481"/>
            <a:ext cx="4092008" cy="1202729"/>
          </a:xfrm>
          <a:prstGeom prst="rect">
            <a:avLst/>
          </a:prstGeom>
        </p:spPr>
        <p:txBody>
          <a:bodyPr lIns="91428" tIns="45714" rIns="91428" bIns="45714"/>
          <a:lstStyle>
            <a:lvl1pPr marL="52915" indent="-74081">
              <a:defRPr sz="729">
                <a:solidFill>
                  <a:srgbClr val="10253F"/>
                </a:solidFill>
              </a:defRPr>
            </a:lvl1pPr>
            <a:lvl2pPr marL="190494" indent="-84664">
              <a:defRPr sz="555">
                <a:solidFill>
                  <a:srgbClr val="10253F"/>
                </a:solidFill>
              </a:defRPr>
            </a:lvl2pPr>
            <a:lvl3pPr marL="253991" indent="-52915">
              <a:defRPr sz="498">
                <a:solidFill>
                  <a:srgbClr val="10253F"/>
                </a:solidFill>
              </a:defRPr>
            </a:lvl3pPr>
            <a:lvl4pPr marL="328072" indent="-52915">
              <a:defRPr sz="417">
                <a:solidFill>
                  <a:srgbClr val="10253F"/>
                </a:solidFill>
              </a:defRPr>
            </a:lvl4pPr>
            <a:lvl5pPr marL="380987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2"/>
          </p:nvPr>
        </p:nvSpPr>
        <p:spPr>
          <a:xfrm>
            <a:off x="4579257" y="1764481"/>
            <a:ext cx="4189054" cy="1202729"/>
          </a:xfrm>
          <a:prstGeom prst="rect">
            <a:avLst/>
          </a:prstGeom>
        </p:spPr>
        <p:txBody>
          <a:bodyPr lIns="91428" tIns="45714" rIns="91428" bIns="45714"/>
          <a:lstStyle>
            <a:lvl1pPr marL="52915" indent="-74081">
              <a:defRPr sz="729">
                <a:solidFill>
                  <a:srgbClr val="10253F"/>
                </a:solidFill>
              </a:defRPr>
            </a:lvl1pPr>
            <a:lvl2pPr marL="190494" indent="-84664">
              <a:defRPr sz="555">
                <a:solidFill>
                  <a:srgbClr val="10253F"/>
                </a:solidFill>
              </a:defRPr>
            </a:lvl2pPr>
            <a:lvl3pPr marL="253991" indent="-52915">
              <a:defRPr sz="498">
                <a:solidFill>
                  <a:srgbClr val="10253F"/>
                </a:solidFill>
              </a:defRPr>
            </a:lvl3pPr>
            <a:lvl4pPr marL="328072" indent="-52915">
              <a:defRPr sz="417">
                <a:solidFill>
                  <a:srgbClr val="10253F"/>
                </a:solidFill>
              </a:defRPr>
            </a:lvl4pPr>
            <a:lvl5pPr marL="380987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23"/>
          </p:nvPr>
        </p:nvSpPr>
        <p:spPr>
          <a:xfrm>
            <a:off x="3263283" y="3014397"/>
            <a:ext cx="2687473" cy="166767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63498" indent="-63498">
              <a:defRPr sz="729">
                <a:solidFill>
                  <a:srgbClr val="10253F"/>
                </a:solidFill>
              </a:defRPr>
            </a:lvl1pPr>
            <a:lvl2pPr marL="296323" indent="-84664">
              <a:defRPr sz="555">
                <a:solidFill>
                  <a:srgbClr val="10253F"/>
                </a:solidFill>
              </a:defRPr>
            </a:lvl2pPr>
            <a:lvl3pPr marL="359821" indent="-52915">
              <a:defRPr sz="498">
                <a:solidFill>
                  <a:srgbClr val="10253F"/>
                </a:solidFill>
              </a:defRPr>
            </a:lvl3pPr>
            <a:lvl4pPr marL="455068" indent="-52915">
              <a:defRPr sz="417">
                <a:solidFill>
                  <a:srgbClr val="10253F"/>
                </a:solidFill>
              </a:defRPr>
            </a:lvl4pPr>
            <a:lvl5pPr marL="507983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24"/>
          </p:nvPr>
        </p:nvSpPr>
        <p:spPr>
          <a:xfrm>
            <a:off x="6082336" y="3014397"/>
            <a:ext cx="2687473" cy="166767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63498" indent="-63498">
              <a:defRPr sz="729">
                <a:solidFill>
                  <a:srgbClr val="10253F"/>
                </a:solidFill>
              </a:defRPr>
            </a:lvl1pPr>
            <a:lvl2pPr marL="296323" indent="-84664">
              <a:defRPr sz="555">
                <a:solidFill>
                  <a:srgbClr val="10253F"/>
                </a:solidFill>
              </a:defRPr>
            </a:lvl2pPr>
            <a:lvl3pPr marL="359821" indent="-52915">
              <a:defRPr sz="498">
                <a:solidFill>
                  <a:srgbClr val="10253F"/>
                </a:solidFill>
              </a:defRPr>
            </a:lvl3pPr>
            <a:lvl4pPr marL="455068" indent="-52915">
              <a:defRPr sz="417">
                <a:solidFill>
                  <a:srgbClr val="10253F"/>
                </a:solidFill>
              </a:defRPr>
            </a:lvl4pPr>
            <a:lvl5pPr marL="507983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430736" y="1258661"/>
            <a:ext cx="8337575" cy="464944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19842" indent="0" algn="l">
              <a:buNone/>
              <a:tabLst/>
              <a:defRPr sz="833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Use this space as you wish, but consider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32997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/>
            </a:gs>
            <a:gs pos="92000">
              <a:schemeClr val="bg1">
                <a:lumMod val="95000"/>
              </a:schemeClr>
            </a:gs>
            <a:gs pos="76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rcRect t="3125" b="3125"/>
          <a:stretch/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6F1F62-7223-FD47-A885-5507A753215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6476316" y="4909137"/>
            <a:ext cx="2667684" cy="8058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667DFE-5EB2-994B-95CE-34EF1E1208E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39337" y="5288690"/>
            <a:ext cx="2020805" cy="29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53991" rtl="0" eaLnBrk="1" latinLnBrk="0" hangingPunct="1">
        <a:spcBef>
          <a:spcPct val="0"/>
        </a:spcBef>
        <a:buNone/>
        <a:defRPr sz="24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4" indent="-190494" algn="l" defTabSz="253991" rtl="0" eaLnBrk="1" latinLnBrk="0" hangingPunct="1">
        <a:spcBef>
          <a:spcPct val="20000"/>
        </a:spcBef>
        <a:buFont typeface="Arial"/>
        <a:buChar char="•"/>
        <a:defRPr sz="1783" kern="1200">
          <a:solidFill>
            <a:schemeClr val="tx1"/>
          </a:solidFill>
          <a:latin typeface="+mn-lt"/>
          <a:ea typeface="+mn-ea"/>
          <a:cs typeface="+mn-cs"/>
        </a:defRPr>
      </a:lvl1pPr>
      <a:lvl2pPr marL="412736" indent="-158745" algn="l" defTabSz="253991" rtl="0" eaLnBrk="1" latinLnBrk="0" hangingPunct="1">
        <a:spcBef>
          <a:spcPct val="20000"/>
        </a:spcBef>
        <a:buFont typeface="Arial"/>
        <a:buChar char="–"/>
        <a:defRPr sz="1551" kern="1200">
          <a:solidFill>
            <a:schemeClr val="tx1"/>
          </a:solidFill>
          <a:latin typeface="+mn-lt"/>
          <a:ea typeface="+mn-ea"/>
          <a:cs typeface="+mn-cs"/>
        </a:defRPr>
      </a:lvl2pPr>
      <a:lvl3pPr marL="634978" indent="-126996" algn="l" defTabSz="253991" rtl="0" eaLnBrk="1" latinLnBrk="0" hangingPunct="1">
        <a:spcBef>
          <a:spcPct val="20000"/>
        </a:spcBef>
        <a:buFont typeface="Arial"/>
        <a:buChar char="•"/>
        <a:defRPr sz="1331" kern="1200">
          <a:solidFill>
            <a:schemeClr val="tx1"/>
          </a:solidFill>
          <a:latin typeface="+mn-lt"/>
          <a:ea typeface="+mn-ea"/>
          <a:cs typeface="+mn-cs"/>
        </a:defRPr>
      </a:lvl3pPr>
      <a:lvl4pPr marL="888970" indent="-126996" algn="l" defTabSz="253991" rtl="0" eaLnBrk="1" latinLnBrk="0" hangingPunct="1">
        <a:spcBef>
          <a:spcPct val="20000"/>
        </a:spcBef>
        <a:buFont typeface="Arial"/>
        <a:buChar char="–"/>
        <a:defRPr sz="1123" kern="1200">
          <a:solidFill>
            <a:schemeClr val="tx1"/>
          </a:solidFill>
          <a:latin typeface="+mn-lt"/>
          <a:ea typeface="+mn-ea"/>
          <a:cs typeface="+mn-cs"/>
        </a:defRPr>
      </a:lvl4pPr>
      <a:lvl5pPr marL="1142961" indent="-126996" algn="l" defTabSz="253991" rtl="0" eaLnBrk="1" latinLnBrk="0" hangingPunct="1">
        <a:spcBef>
          <a:spcPct val="20000"/>
        </a:spcBef>
        <a:buFont typeface="Arial"/>
        <a:buChar char="»"/>
        <a:defRPr sz="1123" kern="1200">
          <a:solidFill>
            <a:schemeClr val="tx1"/>
          </a:solidFill>
          <a:latin typeface="+mn-lt"/>
          <a:ea typeface="+mn-ea"/>
          <a:cs typeface="+mn-cs"/>
        </a:defRPr>
      </a:lvl5pPr>
      <a:lvl6pPr marL="1396952" indent="-126996" algn="l" defTabSz="253991" rtl="0" eaLnBrk="1" latinLnBrk="0" hangingPunct="1">
        <a:spcBef>
          <a:spcPct val="20000"/>
        </a:spcBef>
        <a:buFont typeface="Arial"/>
        <a:buChar char="•"/>
        <a:defRPr sz="1123" kern="1200">
          <a:solidFill>
            <a:schemeClr val="tx1"/>
          </a:solidFill>
          <a:latin typeface="+mn-lt"/>
          <a:ea typeface="+mn-ea"/>
          <a:cs typeface="+mn-cs"/>
        </a:defRPr>
      </a:lvl6pPr>
      <a:lvl7pPr marL="1650944" indent="-126996" algn="l" defTabSz="253991" rtl="0" eaLnBrk="1" latinLnBrk="0" hangingPunct="1">
        <a:spcBef>
          <a:spcPct val="20000"/>
        </a:spcBef>
        <a:buFont typeface="Arial"/>
        <a:buChar char="•"/>
        <a:defRPr sz="1123" kern="1200">
          <a:solidFill>
            <a:schemeClr val="tx1"/>
          </a:solidFill>
          <a:latin typeface="+mn-lt"/>
          <a:ea typeface="+mn-ea"/>
          <a:cs typeface="+mn-cs"/>
        </a:defRPr>
      </a:lvl7pPr>
      <a:lvl8pPr marL="1904935" indent="-126996" algn="l" defTabSz="253991" rtl="0" eaLnBrk="1" latinLnBrk="0" hangingPunct="1">
        <a:spcBef>
          <a:spcPct val="20000"/>
        </a:spcBef>
        <a:buFont typeface="Arial"/>
        <a:buChar char="•"/>
        <a:defRPr sz="1123" kern="1200">
          <a:solidFill>
            <a:schemeClr val="tx1"/>
          </a:solidFill>
          <a:latin typeface="+mn-lt"/>
          <a:ea typeface="+mn-ea"/>
          <a:cs typeface="+mn-cs"/>
        </a:defRPr>
      </a:lvl8pPr>
      <a:lvl9pPr marL="2158927" indent="-126996" algn="l" defTabSz="253991" rtl="0" eaLnBrk="1" latinLnBrk="0" hangingPunct="1">
        <a:spcBef>
          <a:spcPct val="20000"/>
        </a:spcBef>
        <a:buFont typeface="Arial"/>
        <a:buChar char="•"/>
        <a:defRPr sz="1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1pPr>
      <a:lvl2pPr marL="253991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2pPr>
      <a:lvl3pPr marL="507983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3pPr>
      <a:lvl4pPr marL="761974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4pPr>
      <a:lvl5pPr marL="1015966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5pPr>
      <a:lvl6pPr marL="1269957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6pPr>
      <a:lvl7pPr marL="1523948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7pPr>
      <a:lvl8pPr marL="1777940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8pPr>
      <a:lvl9pPr marL="2031931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1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865</TotalTime>
  <Words>0</Words>
  <Application>Microsoft Macintosh PowerPoint</Application>
  <PresentationFormat>On-screen Show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71</cp:revision>
  <dcterms:created xsi:type="dcterms:W3CDTF">2015-11-02T16:42:22Z</dcterms:created>
  <dcterms:modified xsi:type="dcterms:W3CDTF">2023-08-08T16:51:01Z</dcterms:modified>
</cp:coreProperties>
</file>