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</p:sldIdLst>
  <p:sldSz cx="32918400" cy="21945600"/>
  <p:notesSz cx="6858000" cy="9144000"/>
  <p:defaultTextStyle>
    <a:defPPr>
      <a:defRPr lang="en-US"/>
    </a:defPPr>
    <a:lvl1pPr marL="0" algn="l" defTabSz="1566917" rtl="0" eaLnBrk="1" latinLnBrk="0" hangingPunct="1">
      <a:defRPr sz="6071" kern="1200">
        <a:solidFill>
          <a:schemeClr val="tx1"/>
        </a:solidFill>
        <a:latin typeface="+mn-lt"/>
        <a:ea typeface="+mn-ea"/>
        <a:cs typeface="+mn-cs"/>
      </a:defRPr>
    </a:lvl1pPr>
    <a:lvl2pPr marL="1566917" algn="l" defTabSz="1566917" rtl="0" eaLnBrk="1" latinLnBrk="0" hangingPunct="1">
      <a:defRPr sz="6071" kern="1200">
        <a:solidFill>
          <a:schemeClr val="tx1"/>
        </a:solidFill>
        <a:latin typeface="+mn-lt"/>
        <a:ea typeface="+mn-ea"/>
        <a:cs typeface="+mn-cs"/>
      </a:defRPr>
    </a:lvl2pPr>
    <a:lvl3pPr marL="3133833" algn="l" defTabSz="1566917" rtl="0" eaLnBrk="1" latinLnBrk="0" hangingPunct="1">
      <a:defRPr sz="6071" kern="1200">
        <a:solidFill>
          <a:schemeClr val="tx1"/>
        </a:solidFill>
        <a:latin typeface="+mn-lt"/>
        <a:ea typeface="+mn-ea"/>
        <a:cs typeface="+mn-cs"/>
      </a:defRPr>
    </a:lvl3pPr>
    <a:lvl4pPr marL="4700750" algn="l" defTabSz="1566917" rtl="0" eaLnBrk="1" latinLnBrk="0" hangingPunct="1">
      <a:defRPr sz="6071" kern="1200">
        <a:solidFill>
          <a:schemeClr val="tx1"/>
        </a:solidFill>
        <a:latin typeface="+mn-lt"/>
        <a:ea typeface="+mn-ea"/>
        <a:cs typeface="+mn-cs"/>
      </a:defRPr>
    </a:lvl4pPr>
    <a:lvl5pPr marL="6267663" algn="l" defTabSz="1566917" rtl="0" eaLnBrk="1" latinLnBrk="0" hangingPunct="1">
      <a:defRPr sz="6071" kern="1200">
        <a:solidFill>
          <a:schemeClr val="tx1"/>
        </a:solidFill>
        <a:latin typeface="+mn-lt"/>
        <a:ea typeface="+mn-ea"/>
        <a:cs typeface="+mn-cs"/>
      </a:defRPr>
    </a:lvl5pPr>
    <a:lvl6pPr marL="7834579" algn="l" defTabSz="1566917" rtl="0" eaLnBrk="1" latinLnBrk="0" hangingPunct="1">
      <a:defRPr sz="6071" kern="1200">
        <a:solidFill>
          <a:schemeClr val="tx1"/>
        </a:solidFill>
        <a:latin typeface="+mn-lt"/>
        <a:ea typeface="+mn-ea"/>
        <a:cs typeface="+mn-cs"/>
      </a:defRPr>
    </a:lvl6pPr>
    <a:lvl7pPr marL="9401496" algn="l" defTabSz="1566917" rtl="0" eaLnBrk="1" latinLnBrk="0" hangingPunct="1">
      <a:defRPr sz="6071" kern="1200">
        <a:solidFill>
          <a:schemeClr val="tx1"/>
        </a:solidFill>
        <a:latin typeface="+mn-lt"/>
        <a:ea typeface="+mn-ea"/>
        <a:cs typeface="+mn-cs"/>
      </a:defRPr>
    </a:lvl7pPr>
    <a:lvl8pPr marL="10968411" algn="l" defTabSz="1566917" rtl="0" eaLnBrk="1" latinLnBrk="0" hangingPunct="1">
      <a:defRPr sz="6071" kern="1200">
        <a:solidFill>
          <a:schemeClr val="tx1"/>
        </a:solidFill>
        <a:latin typeface="+mn-lt"/>
        <a:ea typeface="+mn-ea"/>
        <a:cs typeface="+mn-cs"/>
      </a:defRPr>
    </a:lvl8pPr>
    <a:lvl9pPr marL="12535328" algn="l" defTabSz="1566917" rtl="0" eaLnBrk="1" latinLnBrk="0" hangingPunct="1">
      <a:defRPr sz="607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1438" autoAdjust="0"/>
  </p:normalViewPr>
  <p:slideViewPr>
    <p:cSldViewPr snapToGrid="0" snapToObjects="1">
      <p:cViewPr varScale="1">
        <p:scale>
          <a:sx n="40" d="100"/>
          <a:sy n="40" d="100"/>
        </p:scale>
        <p:origin x="1352" y="248"/>
      </p:cViewPr>
      <p:guideLst>
        <p:guide orient="horz" pos="6912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3"/>
          <p:cNvSpPr>
            <a:spLocks noGrp="1"/>
          </p:cNvSpPr>
          <p:nvPr>
            <p:ph type="title" hasCustomPrompt="1"/>
          </p:nvPr>
        </p:nvSpPr>
        <p:spPr>
          <a:xfrm>
            <a:off x="1556046" y="980471"/>
            <a:ext cx="30015269" cy="2016301"/>
          </a:xfrm>
          <a:prstGeom prst="rect">
            <a:avLst/>
          </a:prstGeom>
        </p:spPr>
        <p:txBody>
          <a:bodyPr lIns="91428" tIns="45714" rIns="91428" bIns="45714">
            <a:normAutofit/>
          </a:bodyPr>
          <a:lstStyle>
            <a:lvl1pPr algn="l">
              <a:defRPr sz="6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add a Poster Title</a:t>
            </a:r>
          </a:p>
        </p:txBody>
      </p:sp>
      <p:sp>
        <p:nvSpPr>
          <p:cNvPr id="9" name="Text Placeholder 20"/>
          <p:cNvSpPr>
            <a:spLocks noGrp="1"/>
          </p:cNvSpPr>
          <p:nvPr>
            <p:ph type="body" sz="quarter" idx="16" hasCustomPrompt="1"/>
          </p:nvPr>
        </p:nvSpPr>
        <p:spPr>
          <a:xfrm>
            <a:off x="1556046" y="3904626"/>
            <a:ext cx="30015269" cy="527636"/>
          </a:xfrm>
          <a:prstGeom prst="rect">
            <a:avLst/>
          </a:prstGeom>
        </p:spPr>
        <p:txBody>
          <a:bodyPr lIns="91428" tIns="45714" rIns="91428" bIns="45714">
            <a:noAutofit/>
          </a:bodyPr>
          <a:lstStyle>
            <a:lvl1pPr marL="76200" indent="0" algn="l">
              <a:buNone/>
              <a:tabLst/>
              <a:defRPr sz="3200">
                <a:solidFill>
                  <a:schemeClr val="tx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Affiliation</a:t>
            </a:r>
          </a:p>
        </p:txBody>
      </p:sp>
      <p:sp>
        <p:nvSpPr>
          <p:cNvPr id="10" name="Text Placeholder 23"/>
          <p:cNvSpPr>
            <a:spLocks noGrp="1"/>
          </p:cNvSpPr>
          <p:nvPr>
            <p:ph type="body" sz="quarter" idx="17" hasCustomPrompt="1"/>
          </p:nvPr>
        </p:nvSpPr>
        <p:spPr>
          <a:xfrm>
            <a:off x="1556046" y="3153736"/>
            <a:ext cx="30015269" cy="750889"/>
          </a:xfrm>
          <a:prstGeom prst="rect">
            <a:avLst/>
          </a:prstGeom>
        </p:spPr>
        <p:txBody>
          <a:bodyPr lIns="91428" tIns="45714" rIns="91428" bIns="45714" anchor="t">
            <a:noAutofit/>
          </a:bodyPr>
          <a:lstStyle>
            <a:lvl1pPr marL="76200" indent="0" algn="l">
              <a:buNone/>
              <a:tabLst/>
              <a:defRPr sz="3600">
                <a:solidFill>
                  <a:schemeClr val="tx2">
                    <a:lumMod val="50000"/>
                  </a:schemeClr>
                </a:solidFill>
                <a:latin typeface="Calibri" pitchFamily="34" charset="0"/>
              </a:defRPr>
            </a:lvl1pPr>
          </a:lstStyle>
          <a:p>
            <a:pPr lvl="0"/>
            <a:r>
              <a:rPr lang="en-US" dirty="0"/>
              <a:t>Click to add PI Names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sz="half" idx="20"/>
          </p:nvPr>
        </p:nvSpPr>
        <p:spPr>
          <a:xfrm>
            <a:off x="1581743" y="11551048"/>
            <a:ext cx="9674904" cy="6403862"/>
          </a:xfrm>
          <a:prstGeom prst="rect">
            <a:avLst/>
          </a:prstGeom>
          <a:solidFill>
            <a:schemeClr val="bg1"/>
          </a:solidFill>
        </p:spPr>
        <p:txBody>
          <a:bodyPr lIns="91428" tIns="45714" rIns="91428" bIns="45714"/>
          <a:lstStyle>
            <a:lvl1pPr marL="243848" indent="-243848">
              <a:defRPr sz="2800">
                <a:solidFill>
                  <a:srgbClr val="10253F"/>
                </a:solidFill>
              </a:defRPr>
            </a:lvl1pPr>
            <a:lvl2pPr marL="1137955" indent="-325130">
              <a:defRPr sz="2133">
                <a:solidFill>
                  <a:srgbClr val="10253F"/>
                </a:solidFill>
              </a:defRPr>
            </a:lvl2pPr>
            <a:lvl3pPr marL="1381802" indent="-203207">
              <a:defRPr sz="1911">
                <a:solidFill>
                  <a:srgbClr val="10253F"/>
                </a:solidFill>
              </a:defRPr>
            </a:lvl3pPr>
            <a:lvl4pPr marL="1747572" indent="-203207">
              <a:defRPr sz="1600">
                <a:solidFill>
                  <a:srgbClr val="10253F"/>
                </a:solidFill>
              </a:defRPr>
            </a:lvl4pPr>
            <a:lvl5pPr marL="1950779" indent="-203207">
              <a:defRPr sz="1600">
                <a:solidFill>
                  <a:srgbClr val="10253F"/>
                </a:solidFill>
              </a:defRPr>
            </a:lvl5pPr>
            <a:lvl6pPr>
              <a:defRPr sz="3779"/>
            </a:lvl6pPr>
            <a:lvl7pPr>
              <a:defRPr sz="3779"/>
            </a:lvl7pPr>
            <a:lvl8pPr>
              <a:defRPr sz="3779"/>
            </a:lvl8pPr>
            <a:lvl9pPr>
              <a:defRPr sz="3779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Content Placeholder 2"/>
          <p:cNvSpPr>
            <a:spLocks noGrp="1"/>
          </p:cNvSpPr>
          <p:nvPr>
            <p:ph sz="half" idx="21"/>
          </p:nvPr>
        </p:nvSpPr>
        <p:spPr>
          <a:xfrm>
            <a:off x="1571216" y="6775605"/>
            <a:ext cx="14731230" cy="4618479"/>
          </a:xfrm>
          <a:prstGeom prst="rect">
            <a:avLst/>
          </a:prstGeom>
        </p:spPr>
        <p:txBody>
          <a:bodyPr lIns="91428" tIns="45714" rIns="91428" bIns="45714"/>
          <a:lstStyle>
            <a:lvl1pPr marL="203207" indent="-284488">
              <a:defRPr sz="2800">
                <a:solidFill>
                  <a:srgbClr val="10253F"/>
                </a:solidFill>
              </a:defRPr>
            </a:lvl1pPr>
            <a:lvl2pPr marL="731542" indent="-325130">
              <a:defRPr sz="2133">
                <a:solidFill>
                  <a:srgbClr val="10253F"/>
                </a:solidFill>
              </a:defRPr>
            </a:lvl2pPr>
            <a:lvl3pPr marL="975389" indent="-203207">
              <a:defRPr sz="1911">
                <a:solidFill>
                  <a:srgbClr val="10253F"/>
                </a:solidFill>
              </a:defRPr>
            </a:lvl3pPr>
            <a:lvl4pPr marL="1259878" indent="-203207">
              <a:defRPr sz="1600">
                <a:solidFill>
                  <a:srgbClr val="10253F"/>
                </a:solidFill>
              </a:defRPr>
            </a:lvl4pPr>
            <a:lvl5pPr marL="1463084" indent="-203207">
              <a:defRPr sz="1600">
                <a:solidFill>
                  <a:srgbClr val="10253F"/>
                </a:solidFill>
              </a:defRPr>
            </a:lvl5pPr>
            <a:lvl6pPr>
              <a:defRPr sz="3779"/>
            </a:lvl6pPr>
            <a:lvl7pPr>
              <a:defRPr sz="3779"/>
            </a:lvl7pPr>
            <a:lvl8pPr>
              <a:defRPr sz="3779"/>
            </a:lvl8pPr>
            <a:lvl9pPr>
              <a:defRPr sz="3779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2"/>
          <p:cNvSpPr>
            <a:spLocks noGrp="1"/>
          </p:cNvSpPr>
          <p:nvPr>
            <p:ph sz="half" idx="22"/>
          </p:nvPr>
        </p:nvSpPr>
        <p:spPr>
          <a:xfrm>
            <a:off x="16485326" y="6775605"/>
            <a:ext cx="15080594" cy="4618479"/>
          </a:xfrm>
          <a:prstGeom prst="rect">
            <a:avLst/>
          </a:prstGeom>
        </p:spPr>
        <p:txBody>
          <a:bodyPr lIns="91428" tIns="45714" rIns="91428" bIns="45714"/>
          <a:lstStyle>
            <a:lvl1pPr marL="203207" indent="-284488">
              <a:defRPr sz="2800">
                <a:solidFill>
                  <a:srgbClr val="10253F"/>
                </a:solidFill>
              </a:defRPr>
            </a:lvl1pPr>
            <a:lvl2pPr marL="731542" indent="-325130">
              <a:defRPr sz="2133">
                <a:solidFill>
                  <a:srgbClr val="10253F"/>
                </a:solidFill>
              </a:defRPr>
            </a:lvl2pPr>
            <a:lvl3pPr marL="975389" indent="-203207">
              <a:defRPr sz="1911">
                <a:solidFill>
                  <a:srgbClr val="10253F"/>
                </a:solidFill>
              </a:defRPr>
            </a:lvl3pPr>
            <a:lvl4pPr marL="1259878" indent="-203207">
              <a:defRPr sz="1600">
                <a:solidFill>
                  <a:srgbClr val="10253F"/>
                </a:solidFill>
              </a:defRPr>
            </a:lvl4pPr>
            <a:lvl5pPr marL="1463084" indent="-203207">
              <a:defRPr sz="1600">
                <a:solidFill>
                  <a:srgbClr val="10253F"/>
                </a:solidFill>
              </a:defRPr>
            </a:lvl5pPr>
            <a:lvl6pPr>
              <a:defRPr sz="3779"/>
            </a:lvl6pPr>
            <a:lvl7pPr>
              <a:defRPr sz="3779"/>
            </a:lvl7pPr>
            <a:lvl8pPr>
              <a:defRPr sz="3779"/>
            </a:lvl8pPr>
            <a:lvl9pPr>
              <a:defRPr sz="3779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0" name="Content Placeholder 2"/>
          <p:cNvSpPr>
            <a:spLocks noGrp="1"/>
          </p:cNvSpPr>
          <p:nvPr>
            <p:ph sz="half" idx="23"/>
          </p:nvPr>
        </p:nvSpPr>
        <p:spPr>
          <a:xfrm>
            <a:off x="11747818" y="11575282"/>
            <a:ext cx="9674904" cy="6403862"/>
          </a:xfrm>
          <a:prstGeom prst="rect">
            <a:avLst/>
          </a:prstGeom>
          <a:solidFill>
            <a:schemeClr val="bg1"/>
          </a:solidFill>
        </p:spPr>
        <p:txBody>
          <a:bodyPr lIns="91428" tIns="45714" rIns="91428" bIns="45714"/>
          <a:lstStyle>
            <a:lvl1pPr marL="243848" indent="-243848">
              <a:defRPr sz="2800">
                <a:solidFill>
                  <a:srgbClr val="10253F"/>
                </a:solidFill>
              </a:defRPr>
            </a:lvl1pPr>
            <a:lvl2pPr marL="1137955" indent="-325130">
              <a:defRPr sz="2133">
                <a:solidFill>
                  <a:srgbClr val="10253F"/>
                </a:solidFill>
              </a:defRPr>
            </a:lvl2pPr>
            <a:lvl3pPr marL="1381802" indent="-203207">
              <a:defRPr sz="1911">
                <a:solidFill>
                  <a:srgbClr val="10253F"/>
                </a:solidFill>
              </a:defRPr>
            </a:lvl3pPr>
            <a:lvl4pPr marL="1747572" indent="-203207">
              <a:defRPr sz="1600">
                <a:solidFill>
                  <a:srgbClr val="10253F"/>
                </a:solidFill>
              </a:defRPr>
            </a:lvl4pPr>
            <a:lvl5pPr marL="1950779" indent="-203207">
              <a:defRPr sz="1600">
                <a:solidFill>
                  <a:srgbClr val="10253F"/>
                </a:solidFill>
              </a:defRPr>
            </a:lvl5pPr>
            <a:lvl6pPr>
              <a:defRPr sz="3779"/>
            </a:lvl6pPr>
            <a:lvl7pPr>
              <a:defRPr sz="3779"/>
            </a:lvl7pPr>
            <a:lvl8pPr>
              <a:defRPr sz="3779"/>
            </a:lvl8pPr>
            <a:lvl9pPr>
              <a:defRPr sz="3779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1" name="Content Placeholder 2"/>
          <p:cNvSpPr>
            <a:spLocks noGrp="1"/>
          </p:cNvSpPr>
          <p:nvPr>
            <p:ph sz="half" idx="24"/>
          </p:nvPr>
        </p:nvSpPr>
        <p:spPr>
          <a:xfrm>
            <a:off x="21896409" y="11575282"/>
            <a:ext cx="9674904" cy="6403862"/>
          </a:xfrm>
          <a:prstGeom prst="rect">
            <a:avLst/>
          </a:prstGeom>
          <a:solidFill>
            <a:schemeClr val="bg1"/>
          </a:solidFill>
        </p:spPr>
        <p:txBody>
          <a:bodyPr lIns="91428" tIns="45714" rIns="91428" bIns="45714"/>
          <a:lstStyle>
            <a:lvl1pPr marL="243848" indent="-243848">
              <a:defRPr sz="2800">
                <a:solidFill>
                  <a:srgbClr val="10253F"/>
                </a:solidFill>
              </a:defRPr>
            </a:lvl1pPr>
            <a:lvl2pPr marL="1137955" indent="-325130">
              <a:defRPr sz="2133">
                <a:solidFill>
                  <a:srgbClr val="10253F"/>
                </a:solidFill>
              </a:defRPr>
            </a:lvl2pPr>
            <a:lvl3pPr marL="1381802" indent="-203207">
              <a:defRPr sz="1911">
                <a:solidFill>
                  <a:srgbClr val="10253F"/>
                </a:solidFill>
              </a:defRPr>
            </a:lvl3pPr>
            <a:lvl4pPr marL="1747572" indent="-203207">
              <a:defRPr sz="1600">
                <a:solidFill>
                  <a:srgbClr val="10253F"/>
                </a:solidFill>
              </a:defRPr>
            </a:lvl4pPr>
            <a:lvl5pPr marL="1950779" indent="-203207">
              <a:defRPr sz="1600">
                <a:solidFill>
                  <a:srgbClr val="10253F"/>
                </a:solidFill>
              </a:defRPr>
            </a:lvl5pPr>
            <a:lvl6pPr>
              <a:defRPr sz="3779"/>
            </a:lvl6pPr>
            <a:lvl7pPr>
              <a:defRPr sz="3779"/>
            </a:lvl7pPr>
            <a:lvl8pPr>
              <a:defRPr sz="3779"/>
            </a:lvl8pPr>
            <a:lvl9pPr>
              <a:defRPr sz="3779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23"/>
          <p:cNvSpPr>
            <a:spLocks noGrp="1"/>
          </p:cNvSpPr>
          <p:nvPr>
            <p:ph type="body" sz="quarter" idx="27" hasCustomPrompt="1"/>
          </p:nvPr>
        </p:nvSpPr>
        <p:spPr>
          <a:xfrm>
            <a:off x="1550651" y="4833257"/>
            <a:ext cx="30015269" cy="1785384"/>
          </a:xfrm>
          <a:prstGeom prst="rect">
            <a:avLst/>
          </a:prstGeom>
        </p:spPr>
        <p:txBody>
          <a:bodyPr lIns="91428" tIns="45714" rIns="91428" bIns="45714" anchor="t">
            <a:noAutofit/>
          </a:bodyPr>
          <a:lstStyle>
            <a:lvl1pPr marL="76200" indent="0" algn="l">
              <a:buNone/>
              <a:tabLst/>
              <a:defRPr sz="3200" baseline="0">
                <a:solidFill>
                  <a:schemeClr val="tx2">
                    <a:lumMod val="50000"/>
                  </a:schemeClr>
                </a:solidFill>
                <a:latin typeface="Calibri" pitchFamily="34" charset="0"/>
              </a:defRPr>
            </a:lvl1pPr>
          </a:lstStyle>
          <a:p>
            <a:pPr lvl="0"/>
            <a:r>
              <a:rPr lang="en-US" dirty="0"/>
              <a:t>Use this space as you wish, but consider this structure.</a:t>
            </a:r>
          </a:p>
        </p:txBody>
      </p:sp>
    </p:spTree>
    <p:extLst>
      <p:ext uri="{BB962C8B-B14F-4D97-AF65-F5344CB8AC3E}">
        <p14:creationId xmlns:p14="http://schemas.microsoft.com/office/powerpoint/2010/main" val="3299725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/>
            </a:gs>
            <a:gs pos="92000">
              <a:schemeClr val="bg1">
                <a:lumMod val="95000"/>
              </a:schemeClr>
            </a:gs>
            <a:gs pos="76000">
              <a:schemeClr val="bg1">
                <a:lumMod val="9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32918400" cy="21945600"/>
          </a:xfrm>
          <a:prstGeom prst="rect">
            <a:avLst/>
          </a:prstGeom>
        </p:spPr>
      </p:pic>
      <p:pic>
        <p:nvPicPr>
          <p:cNvPr id="5" name="Picture 4" descr="A logo with a lock and text&#10;&#10;AI-generated content may be incorrect.">
            <a:extLst>
              <a:ext uri="{FF2B5EF4-FFF2-40B4-BE49-F238E27FC236}">
                <a16:creationId xmlns:a16="http://schemas.microsoft.com/office/drawing/2014/main" id="{1036FB1F-A689-D935-CEF9-EFE6DEB4B79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1" y="18019358"/>
            <a:ext cx="5845629" cy="4546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651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975389" rtl="0" eaLnBrk="1" latinLnBrk="0" hangingPunct="1">
        <a:spcBef>
          <a:spcPct val="0"/>
        </a:spcBef>
        <a:buNone/>
        <a:defRPr sz="93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42" indent="-731542" algn="l" defTabSz="975389" rtl="0" eaLnBrk="1" latinLnBrk="0" hangingPunct="1">
        <a:spcBef>
          <a:spcPct val="20000"/>
        </a:spcBef>
        <a:buFont typeface="Arial"/>
        <a:buChar char="•"/>
        <a:defRPr sz="6846" kern="1200">
          <a:solidFill>
            <a:schemeClr val="tx1"/>
          </a:solidFill>
          <a:latin typeface="+mn-lt"/>
          <a:ea typeface="+mn-ea"/>
          <a:cs typeface="+mn-cs"/>
        </a:defRPr>
      </a:lvl1pPr>
      <a:lvl2pPr marL="1585007" indent="-609618" algn="l" defTabSz="975389" rtl="0" eaLnBrk="1" latinLnBrk="0" hangingPunct="1">
        <a:spcBef>
          <a:spcPct val="20000"/>
        </a:spcBef>
        <a:buFont typeface="Arial"/>
        <a:buChar char="–"/>
        <a:defRPr sz="5956" kern="1200">
          <a:solidFill>
            <a:schemeClr val="tx1"/>
          </a:solidFill>
          <a:latin typeface="+mn-lt"/>
          <a:ea typeface="+mn-ea"/>
          <a:cs typeface="+mn-cs"/>
        </a:defRPr>
      </a:lvl2pPr>
      <a:lvl3pPr marL="2438473" indent="-487695" algn="l" defTabSz="975389" rtl="0" eaLnBrk="1" latinLnBrk="0" hangingPunct="1">
        <a:spcBef>
          <a:spcPct val="20000"/>
        </a:spcBef>
        <a:buFont typeface="Arial"/>
        <a:buChar char="•"/>
        <a:defRPr sz="5112" kern="1200">
          <a:solidFill>
            <a:schemeClr val="tx1"/>
          </a:solidFill>
          <a:latin typeface="+mn-lt"/>
          <a:ea typeface="+mn-ea"/>
          <a:cs typeface="+mn-cs"/>
        </a:defRPr>
      </a:lvl3pPr>
      <a:lvl4pPr marL="3413863" indent="-487695" algn="l" defTabSz="975389" rtl="0" eaLnBrk="1" latinLnBrk="0" hangingPunct="1">
        <a:spcBef>
          <a:spcPct val="20000"/>
        </a:spcBef>
        <a:buFont typeface="Arial"/>
        <a:buChar char="–"/>
        <a:defRPr sz="4312" kern="1200">
          <a:solidFill>
            <a:schemeClr val="tx1"/>
          </a:solidFill>
          <a:latin typeface="+mn-lt"/>
          <a:ea typeface="+mn-ea"/>
          <a:cs typeface="+mn-cs"/>
        </a:defRPr>
      </a:lvl4pPr>
      <a:lvl5pPr marL="4389251" indent="-487695" algn="l" defTabSz="975389" rtl="0" eaLnBrk="1" latinLnBrk="0" hangingPunct="1">
        <a:spcBef>
          <a:spcPct val="20000"/>
        </a:spcBef>
        <a:buFont typeface="Arial"/>
        <a:buChar char="»"/>
        <a:defRPr sz="4312" kern="1200">
          <a:solidFill>
            <a:schemeClr val="tx1"/>
          </a:solidFill>
          <a:latin typeface="+mn-lt"/>
          <a:ea typeface="+mn-ea"/>
          <a:cs typeface="+mn-cs"/>
        </a:defRPr>
      </a:lvl5pPr>
      <a:lvl6pPr marL="5364640" indent="-487695" algn="l" defTabSz="975389" rtl="0" eaLnBrk="1" latinLnBrk="0" hangingPunct="1">
        <a:spcBef>
          <a:spcPct val="20000"/>
        </a:spcBef>
        <a:buFont typeface="Arial"/>
        <a:buChar char="•"/>
        <a:defRPr sz="4312" kern="1200">
          <a:solidFill>
            <a:schemeClr val="tx1"/>
          </a:solidFill>
          <a:latin typeface="+mn-lt"/>
          <a:ea typeface="+mn-ea"/>
          <a:cs typeface="+mn-cs"/>
        </a:defRPr>
      </a:lvl6pPr>
      <a:lvl7pPr marL="6340030" indent="-487695" algn="l" defTabSz="975389" rtl="0" eaLnBrk="1" latinLnBrk="0" hangingPunct="1">
        <a:spcBef>
          <a:spcPct val="20000"/>
        </a:spcBef>
        <a:buFont typeface="Arial"/>
        <a:buChar char="•"/>
        <a:defRPr sz="4312" kern="1200">
          <a:solidFill>
            <a:schemeClr val="tx1"/>
          </a:solidFill>
          <a:latin typeface="+mn-lt"/>
          <a:ea typeface="+mn-ea"/>
          <a:cs typeface="+mn-cs"/>
        </a:defRPr>
      </a:lvl7pPr>
      <a:lvl8pPr marL="7315420" indent="-487695" algn="l" defTabSz="975389" rtl="0" eaLnBrk="1" latinLnBrk="0" hangingPunct="1">
        <a:spcBef>
          <a:spcPct val="20000"/>
        </a:spcBef>
        <a:buFont typeface="Arial"/>
        <a:buChar char="•"/>
        <a:defRPr sz="4312" kern="1200">
          <a:solidFill>
            <a:schemeClr val="tx1"/>
          </a:solidFill>
          <a:latin typeface="+mn-lt"/>
          <a:ea typeface="+mn-ea"/>
          <a:cs typeface="+mn-cs"/>
        </a:defRPr>
      </a:lvl8pPr>
      <a:lvl9pPr marL="8290809" indent="-487695" algn="l" defTabSz="975389" rtl="0" eaLnBrk="1" latinLnBrk="0" hangingPunct="1">
        <a:spcBef>
          <a:spcPct val="20000"/>
        </a:spcBef>
        <a:buFont typeface="Arial"/>
        <a:buChar char="•"/>
        <a:defRPr sz="43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5389" rtl="0" eaLnBrk="1" latinLnBrk="0" hangingPunct="1">
        <a:defRPr sz="3779" kern="1200">
          <a:solidFill>
            <a:schemeClr val="tx1"/>
          </a:solidFill>
          <a:latin typeface="+mn-lt"/>
          <a:ea typeface="+mn-ea"/>
          <a:cs typeface="+mn-cs"/>
        </a:defRPr>
      </a:lvl1pPr>
      <a:lvl2pPr marL="975389" algn="l" defTabSz="975389" rtl="0" eaLnBrk="1" latinLnBrk="0" hangingPunct="1">
        <a:defRPr sz="3779" kern="1200">
          <a:solidFill>
            <a:schemeClr val="tx1"/>
          </a:solidFill>
          <a:latin typeface="+mn-lt"/>
          <a:ea typeface="+mn-ea"/>
          <a:cs typeface="+mn-cs"/>
        </a:defRPr>
      </a:lvl2pPr>
      <a:lvl3pPr marL="1950779" algn="l" defTabSz="975389" rtl="0" eaLnBrk="1" latinLnBrk="0" hangingPunct="1">
        <a:defRPr sz="3779" kern="1200">
          <a:solidFill>
            <a:schemeClr val="tx1"/>
          </a:solidFill>
          <a:latin typeface="+mn-lt"/>
          <a:ea typeface="+mn-ea"/>
          <a:cs typeface="+mn-cs"/>
        </a:defRPr>
      </a:lvl3pPr>
      <a:lvl4pPr marL="2926168" algn="l" defTabSz="975389" rtl="0" eaLnBrk="1" latinLnBrk="0" hangingPunct="1">
        <a:defRPr sz="3779" kern="1200">
          <a:solidFill>
            <a:schemeClr val="tx1"/>
          </a:solidFill>
          <a:latin typeface="+mn-lt"/>
          <a:ea typeface="+mn-ea"/>
          <a:cs typeface="+mn-cs"/>
        </a:defRPr>
      </a:lvl4pPr>
      <a:lvl5pPr marL="3901558" algn="l" defTabSz="975389" rtl="0" eaLnBrk="1" latinLnBrk="0" hangingPunct="1">
        <a:defRPr sz="3779" kern="1200">
          <a:solidFill>
            <a:schemeClr val="tx1"/>
          </a:solidFill>
          <a:latin typeface="+mn-lt"/>
          <a:ea typeface="+mn-ea"/>
          <a:cs typeface="+mn-cs"/>
        </a:defRPr>
      </a:lvl5pPr>
      <a:lvl6pPr marL="4876947" algn="l" defTabSz="975389" rtl="0" eaLnBrk="1" latinLnBrk="0" hangingPunct="1">
        <a:defRPr sz="3779" kern="1200">
          <a:solidFill>
            <a:schemeClr val="tx1"/>
          </a:solidFill>
          <a:latin typeface="+mn-lt"/>
          <a:ea typeface="+mn-ea"/>
          <a:cs typeface="+mn-cs"/>
        </a:defRPr>
      </a:lvl6pPr>
      <a:lvl7pPr marL="5852336" algn="l" defTabSz="975389" rtl="0" eaLnBrk="1" latinLnBrk="0" hangingPunct="1">
        <a:defRPr sz="3779" kern="1200">
          <a:solidFill>
            <a:schemeClr val="tx1"/>
          </a:solidFill>
          <a:latin typeface="+mn-lt"/>
          <a:ea typeface="+mn-ea"/>
          <a:cs typeface="+mn-cs"/>
        </a:defRPr>
      </a:lvl7pPr>
      <a:lvl8pPr marL="6827725" algn="l" defTabSz="975389" rtl="0" eaLnBrk="1" latinLnBrk="0" hangingPunct="1">
        <a:defRPr sz="3779" kern="1200">
          <a:solidFill>
            <a:schemeClr val="tx1"/>
          </a:solidFill>
          <a:latin typeface="+mn-lt"/>
          <a:ea typeface="+mn-ea"/>
          <a:cs typeface="+mn-cs"/>
        </a:defRPr>
      </a:lvl8pPr>
      <a:lvl9pPr marL="7803113" algn="l" defTabSz="975389" rtl="0" eaLnBrk="1" latinLnBrk="0" hangingPunct="1">
        <a:defRPr sz="37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half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1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874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Vanderbilt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Karns</dc:creator>
  <cp:lastModifiedBy>Williams, Regan</cp:lastModifiedBy>
  <cp:revision>74</cp:revision>
  <dcterms:created xsi:type="dcterms:W3CDTF">2015-11-02T16:42:22Z</dcterms:created>
  <dcterms:modified xsi:type="dcterms:W3CDTF">2026-02-19T18:19:56Z</dcterms:modified>
</cp:coreProperties>
</file>