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21945600" cy="32918400"/>
  <p:notesSz cx="6858000" cy="9144000"/>
  <p:defaultTextStyle>
    <a:defPPr>
      <a:defRPr lang="en-US"/>
    </a:defPPr>
    <a:lvl1pPr marL="0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6710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13420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70131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268415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835519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402624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969728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536833" algn="l" defTabSz="1567105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69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/>
    <p:restoredTop sz="94694"/>
  </p:normalViewPr>
  <p:slideViewPr>
    <p:cSldViewPr snapToGrid="0" snapToObjects="1">
      <p:cViewPr varScale="1">
        <p:scale>
          <a:sx n="25" d="100"/>
          <a:sy n="25" d="100"/>
        </p:scale>
        <p:origin x="3448" y="192"/>
      </p:cViewPr>
      <p:guideLst>
        <p:guide orient="horz" pos="10368"/>
        <p:guide pos="6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1037364" y="1298160"/>
            <a:ext cx="20908236" cy="4155555"/>
          </a:xfrm>
          <a:prstGeom prst="rect">
            <a:avLst/>
          </a:prstGeom>
        </p:spPr>
        <p:txBody>
          <a:bodyPr lIns="65306" tIns="32653" rIns="65306" bIns="32653">
            <a:normAutofit/>
          </a:bodyPr>
          <a:lstStyle>
            <a:lvl1pPr algn="l">
              <a:defRPr sz="60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037364" y="6343631"/>
            <a:ext cx="20908236" cy="971550"/>
          </a:xfrm>
          <a:prstGeom prst="rect">
            <a:avLst/>
          </a:prstGeom>
        </p:spPr>
        <p:txBody>
          <a:bodyPr lIns="65306" tIns="32653" rIns="65306" bIns="32653">
            <a:noAutofit/>
          </a:bodyPr>
          <a:lstStyle>
            <a:lvl1pPr algn="l"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037364" y="5460764"/>
            <a:ext cx="20908236" cy="882868"/>
          </a:xfrm>
          <a:prstGeom prst="rect">
            <a:avLst/>
          </a:prstGeom>
        </p:spPr>
        <p:txBody>
          <a:bodyPr lIns="65306" tIns="32653" rIns="65306" bIns="32653" anchor="ctr">
            <a:noAutofit/>
          </a:bodyPr>
          <a:lstStyle>
            <a:lvl1pPr algn="l">
              <a:buNone/>
              <a:defRPr sz="4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047475" y="19148992"/>
            <a:ext cx="20000067" cy="45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65306" tIns="32653" rIns="65306" bIns="32653" numCol="2">
            <a:normAutofit/>
          </a:bodyPr>
          <a:lstStyle>
            <a:lvl1pPr marL="326532" indent="-457145" algn="l">
              <a:defRPr sz="4300">
                <a:solidFill>
                  <a:schemeClr val="tx1"/>
                </a:solidFill>
                <a:latin typeface="+mj-lt"/>
              </a:defRPr>
            </a:lvl1pPr>
            <a:lvl2pPr marL="1110210" indent="-522452" algn="l">
              <a:defRPr sz="3600">
                <a:solidFill>
                  <a:schemeClr val="tx1"/>
                </a:solidFill>
                <a:latin typeface="+mj-lt"/>
              </a:defRPr>
            </a:lvl2pPr>
            <a:lvl3pPr marL="1502048" indent="-326532" algn="l">
              <a:defRPr sz="3100">
                <a:solidFill>
                  <a:schemeClr val="tx1"/>
                </a:solidFill>
                <a:latin typeface="+mj-lt"/>
              </a:defRPr>
            </a:lvl3pPr>
            <a:lvl4pPr marL="2024500" indent="-457145" algn="l">
              <a:defRPr sz="2900">
                <a:solidFill>
                  <a:schemeClr val="tx1"/>
                </a:solidFill>
                <a:latin typeface="+mj-lt"/>
              </a:defRPr>
            </a:lvl4pPr>
            <a:lvl5pPr marL="2416339" indent="-326532" algn="l">
              <a:defRPr sz="2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054495" y="24390064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047475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1206263" y="11505098"/>
            <a:ext cx="9691863" cy="6967562"/>
          </a:xfrm>
          <a:prstGeom prst="rect">
            <a:avLst/>
          </a:prstGeom>
        </p:spPr>
        <p:txBody>
          <a:bodyPr lIns="65306" tIns="32653" rIns="65306" bIns="32653"/>
          <a:lstStyle>
            <a:lvl1pPr marL="326532" indent="-457145">
              <a:defRPr sz="430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7831879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14597606" y="24426416"/>
            <a:ext cx="6449936" cy="4840609"/>
          </a:xfrm>
          <a:prstGeom prst="rect">
            <a:avLst/>
          </a:prstGeom>
        </p:spPr>
        <p:txBody>
          <a:bodyPr lIns="65306" tIns="32653" rIns="65306" bIns="32653"/>
          <a:lstStyle>
            <a:lvl1pPr marL="391839" indent="-391839">
              <a:defRPr sz="4300">
                <a:solidFill>
                  <a:srgbClr val="FFFFFF"/>
                </a:solidFill>
              </a:defRPr>
            </a:lvl1pPr>
            <a:lvl2pPr marL="1828581" indent="-522452">
              <a:defRPr sz="3400">
                <a:solidFill>
                  <a:srgbClr val="FFFFFF"/>
                </a:solidFill>
              </a:defRPr>
            </a:lvl2pPr>
            <a:lvl3pPr marL="2220419" indent="-326532">
              <a:defRPr sz="3100">
                <a:solidFill>
                  <a:srgbClr val="FFFFFF"/>
                </a:solidFill>
              </a:defRPr>
            </a:lvl3pPr>
            <a:lvl4pPr marL="2808177" indent="-326532">
              <a:defRPr sz="2600">
                <a:solidFill>
                  <a:srgbClr val="FFFFFF"/>
                </a:solidFill>
              </a:defRPr>
            </a:lvl4pPr>
            <a:lvl5pPr marL="3134710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1037364" y="9001559"/>
            <a:ext cx="20010180" cy="2503539"/>
          </a:xfrm>
          <a:prstGeom prst="rect">
            <a:avLst/>
          </a:prstGeom>
        </p:spPr>
        <p:txBody>
          <a:bodyPr lIns="65306" tIns="32653" rIns="65306" bIns="32653"/>
          <a:lstStyle>
            <a:lvl1pPr marL="0" marR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400" baseline="0">
                <a:solidFill>
                  <a:srgbClr val="FFFFFF"/>
                </a:solidFill>
              </a:defRPr>
            </a:lvl1pPr>
            <a:lvl2pPr marL="1175516" indent="-522452">
              <a:defRPr sz="3400">
                <a:solidFill>
                  <a:srgbClr val="FFFFFF"/>
                </a:solidFill>
              </a:defRPr>
            </a:lvl2pPr>
            <a:lvl3pPr marL="1567355" indent="-326532">
              <a:defRPr sz="3100">
                <a:solidFill>
                  <a:srgbClr val="FFFFFF"/>
                </a:solidFill>
              </a:defRPr>
            </a:lvl3pPr>
            <a:lvl4pPr marL="2024500" indent="-326532">
              <a:defRPr sz="2600">
                <a:solidFill>
                  <a:srgbClr val="FFFFFF"/>
                </a:solidFill>
              </a:defRPr>
            </a:lvl4pPr>
            <a:lvl5pPr marL="2351032" indent="-326532">
              <a:defRPr sz="2600">
                <a:solidFill>
                  <a:srgbClr val="FFFFF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 dirty="0"/>
              <a:t>Use this space as you wish, but consider this structure</a:t>
            </a:r>
          </a:p>
          <a:p>
            <a:pPr marL="0" marR="0" lvl="0" indent="0" algn="l" defTabSz="156735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03216" y="-32657"/>
            <a:ext cx="22214130" cy="333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567355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516" indent="-1175516" algn="l" defTabSz="1567355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6951" indent="-979597" algn="l" defTabSz="1567355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387" indent="-783677" algn="l" defTabSz="1567355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5742" indent="-783677" algn="l" defTabSz="1567355" rtl="0" eaLnBrk="1" latinLnBrk="0" hangingPunct="1">
        <a:spcBef>
          <a:spcPct val="20000"/>
        </a:spcBef>
        <a:buFont typeface="Arial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096" indent="-783677" algn="l" defTabSz="1567355" rtl="0" eaLnBrk="1" latinLnBrk="0" hangingPunct="1">
        <a:spcBef>
          <a:spcPct val="20000"/>
        </a:spcBef>
        <a:buFont typeface="Arial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045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7806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5161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2515" indent="-783677" algn="l" defTabSz="1567355" rtl="0" eaLnBrk="1" latinLnBrk="0" hangingPunct="1">
        <a:spcBef>
          <a:spcPct val="20000"/>
        </a:spcBef>
        <a:buFont typeface="Arial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355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710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06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26941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836774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129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1483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8838" algn="l" defTabSz="1567355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44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Karns, Amy L</cp:lastModifiedBy>
  <cp:revision>20</cp:revision>
  <dcterms:created xsi:type="dcterms:W3CDTF">2015-11-02T16:42:22Z</dcterms:created>
  <dcterms:modified xsi:type="dcterms:W3CDTF">2023-07-26T18:11:53Z</dcterms:modified>
</cp:coreProperties>
</file>