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93947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87893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581840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775781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969727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3163674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357619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551566" algn="l" defTabSz="2193947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4" d="100"/>
          <a:sy n="24" d="100"/>
        </p:scale>
        <p:origin x="-1312" y="-12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3"/>
          <p:cNvSpPr>
            <a:spLocks noGrp="1"/>
          </p:cNvSpPr>
          <p:nvPr>
            <p:ph type="title" hasCustomPrompt="1"/>
          </p:nvPr>
        </p:nvSpPr>
        <p:spPr>
          <a:xfrm>
            <a:off x="2094951" y="1866029"/>
            <a:ext cx="41816472" cy="3024452"/>
          </a:xfrm>
          <a:prstGeom prst="rect">
            <a:avLst/>
          </a:prstGeom>
        </p:spPr>
        <p:txBody>
          <a:bodyPr lIns="91428" tIns="45714" rIns="91428" bIns="45714">
            <a:normAutofit/>
          </a:bodyPr>
          <a:lstStyle>
            <a:lvl1pPr algn="l">
              <a:defRPr sz="8400" b="1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add a Poster Title</a:t>
            </a:r>
            <a:endParaRPr lang="en-US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2094951" y="5773347"/>
            <a:ext cx="41816472" cy="971550"/>
          </a:xfrm>
          <a:prstGeom prst="rect">
            <a:avLst/>
          </a:prstGeom>
        </p:spPr>
        <p:txBody>
          <a:bodyPr lIns="91428" tIns="45714" rIns="91428" bIns="45714">
            <a:noAutofit/>
          </a:bodyPr>
          <a:lstStyle>
            <a:lvl1pPr algn="l">
              <a:buNone/>
              <a:defRPr sz="50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Project URL</a:t>
            </a:r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2094951" y="4890481"/>
            <a:ext cx="41816472" cy="882869"/>
          </a:xfrm>
          <a:prstGeom prst="rect">
            <a:avLst/>
          </a:prstGeom>
        </p:spPr>
        <p:txBody>
          <a:bodyPr lIns="91428" tIns="45714" rIns="91428" bIns="45714" anchor="ctr">
            <a:noAutofit/>
          </a:bodyPr>
          <a:lstStyle>
            <a:lvl1pPr algn="l">
              <a:buNone/>
              <a:defRPr sz="6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Click to add PIs: PI Names and Affiliations </a:t>
            </a:r>
            <a:endParaRPr lang="en-US" dirty="0"/>
          </a:p>
        </p:txBody>
      </p:sp>
      <p:sp>
        <p:nvSpPr>
          <p:cNvPr id="15" name="Content Placeholder 27"/>
          <p:cNvSpPr>
            <a:spLocks noGrp="1"/>
          </p:cNvSpPr>
          <p:nvPr>
            <p:ph sz="quarter" idx="19"/>
          </p:nvPr>
        </p:nvSpPr>
        <p:spPr>
          <a:xfrm>
            <a:off x="2094951" y="18118724"/>
            <a:ext cx="40000135" cy="457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lIns="91428" tIns="45714" rIns="91428" bIns="45714" numCol="2">
            <a:normAutofit/>
          </a:bodyPr>
          <a:lstStyle>
            <a:lvl1pPr marL="457145" indent="-640003" algn="l">
              <a:defRPr sz="6000">
                <a:solidFill>
                  <a:schemeClr val="tx1"/>
                </a:solidFill>
                <a:latin typeface="+mj-lt"/>
              </a:defRPr>
            </a:lvl1pPr>
            <a:lvl2pPr marL="1554294" indent="-731433" algn="l">
              <a:defRPr sz="5000">
                <a:solidFill>
                  <a:schemeClr val="tx1"/>
                </a:solidFill>
                <a:latin typeface="+mj-lt"/>
              </a:defRPr>
            </a:lvl2pPr>
            <a:lvl3pPr marL="2102867" indent="-457145" algn="l">
              <a:defRPr sz="4300">
                <a:solidFill>
                  <a:schemeClr val="tx1"/>
                </a:solidFill>
                <a:latin typeface="+mj-lt"/>
              </a:defRPr>
            </a:lvl3pPr>
            <a:lvl4pPr marL="2834300" indent="-640003" algn="l">
              <a:defRPr sz="4100">
                <a:solidFill>
                  <a:schemeClr val="tx1"/>
                </a:solidFill>
                <a:latin typeface="+mj-lt"/>
              </a:defRPr>
            </a:lvl4pPr>
            <a:lvl5pPr marL="3382875" indent="-457145" algn="l">
              <a:defRPr sz="36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20"/>
          </p:nvPr>
        </p:nvSpPr>
        <p:spPr>
          <a:xfrm>
            <a:off x="2108991" y="23359798"/>
            <a:ext cx="12899872" cy="4840610"/>
          </a:xfrm>
          <a:prstGeom prst="rect">
            <a:avLst/>
          </a:prstGeom>
        </p:spPr>
        <p:txBody>
          <a:bodyPr lIns="91428" tIns="45714" rIns="91428" bIns="45714"/>
          <a:lstStyle>
            <a:lvl1pPr marL="548575" indent="-548575">
              <a:defRPr sz="6000">
                <a:solidFill>
                  <a:srgbClr val="FFFFFF"/>
                </a:solidFill>
              </a:defRPr>
            </a:lvl1pPr>
            <a:lvl2pPr marL="2560013" indent="-731433">
              <a:defRPr sz="4800">
                <a:solidFill>
                  <a:srgbClr val="FFFFFF"/>
                </a:solidFill>
              </a:defRPr>
            </a:lvl2pPr>
            <a:lvl3pPr marL="3108587" indent="-457145">
              <a:defRPr sz="4300">
                <a:solidFill>
                  <a:srgbClr val="FFFFFF"/>
                </a:solidFill>
              </a:defRPr>
            </a:lvl3pPr>
            <a:lvl4pPr marL="3931448" indent="-457145">
              <a:defRPr sz="3600">
                <a:solidFill>
                  <a:srgbClr val="FFFFFF"/>
                </a:solidFill>
              </a:defRPr>
            </a:lvl4pPr>
            <a:lvl5pPr marL="4388594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Content Placeholder 2"/>
          <p:cNvSpPr>
            <a:spLocks noGrp="1"/>
          </p:cNvSpPr>
          <p:nvPr>
            <p:ph sz="half" idx="21"/>
          </p:nvPr>
        </p:nvSpPr>
        <p:spPr>
          <a:xfrm>
            <a:off x="2094951" y="10686525"/>
            <a:ext cx="19383727" cy="6967562"/>
          </a:xfrm>
          <a:prstGeom prst="rect">
            <a:avLst/>
          </a:prstGeom>
        </p:spPr>
        <p:txBody>
          <a:bodyPr lIns="91428" tIns="45714" rIns="91428" bIns="45714"/>
          <a:lstStyle>
            <a:lvl1pPr marL="457145" indent="-640003">
              <a:defRPr sz="6000">
                <a:solidFill>
                  <a:srgbClr val="FFFFFF"/>
                </a:solidFill>
              </a:defRPr>
            </a:lvl1pPr>
            <a:lvl2pPr marL="1645722" indent="-731433">
              <a:defRPr sz="4800">
                <a:solidFill>
                  <a:srgbClr val="FFFFFF"/>
                </a:solidFill>
              </a:defRPr>
            </a:lvl2pPr>
            <a:lvl3pPr marL="2194297" indent="-457145">
              <a:defRPr sz="4300">
                <a:solidFill>
                  <a:srgbClr val="FFFFFF"/>
                </a:solidFill>
              </a:defRPr>
            </a:lvl3pPr>
            <a:lvl4pPr marL="2834300" indent="-457145">
              <a:defRPr sz="3600">
                <a:solidFill>
                  <a:srgbClr val="FFFFFF"/>
                </a:solidFill>
              </a:defRPr>
            </a:lvl4pPr>
            <a:lvl5pPr marL="3291445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Content Placeholder 2"/>
          <p:cNvSpPr>
            <a:spLocks noGrp="1"/>
          </p:cNvSpPr>
          <p:nvPr>
            <p:ph sz="half" idx="22"/>
          </p:nvPr>
        </p:nvSpPr>
        <p:spPr>
          <a:xfrm>
            <a:off x="22412527" y="10686525"/>
            <a:ext cx="19383727" cy="6967562"/>
          </a:xfrm>
          <a:prstGeom prst="rect">
            <a:avLst/>
          </a:prstGeom>
        </p:spPr>
        <p:txBody>
          <a:bodyPr lIns="91428" tIns="45714" rIns="91428" bIns="45714"/>
          <a:lstStyle>
            <a:lvl1pPr marL="457145" indent="-640003">
              <a:defRPr sz="6000">
                <a:solidFill>
                  <a:srgbClr val="FFFFFF"/>
                </a:solidFill>
              </a:defRPr>
            </a:lvl1pPr>
            <a:lvl2pPr marL="1645722" indent="-731433">
              <a:defRPr sz="4800">
                <a:solidFill>
                  <a:srgbClr val="FFFFFF"/>
                </a:solidFill>
              </a:defRPr>
            </a:lvl2pPr>
            <a:lvl3pPr marL="2194297" indent="-457145">
              <a:defRPr sz="4300">
                <a:solidFill>
                  <a:srgbClr val="FFFFFF"/>
                </a:solidFill>
              </a:defRPr>
            </a:lvl3pPr>
            <a:lvl4pPr marL="2834300" indent="-457145">
              <a:defRPr sz="3600">
                <a:solidFill>
                  <a:srgbClr val="FFFFFF"/>
                </a:solidFill>
              </a:defRPr>
            </a:lvl4pPr>
            <a:lvl5pPr marL="3291445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" name="Content Placeholder 2"/>
          <p:cNvSpPr>
            <a:spLocks noGrp="1"/>
          </p:cNvSpPr>
          <p:nvPr>
            <p:ph sz="half" idx="23"/>
          </p:nvPr>
        </p:nvSpPr>
        <p:spPr>
          <a:xfrm>
            <a:off x="15663757" y="23396149"/>
            <a:ext cx="12899872" cy="4840610"/>
          </a:xfrm>
          <a:prstGeom prst="rect">
            <a:avLst/>
          </a:prstGeom>
        </p:spPr>
        <p:txBody>
          <a:bodyPr lIns="91428" tIns="45714" rIns="91428" bIns="45714"/>
          <a:lstStyle>
            <a:lvl1pPr marL="548575" indent="-548575">
              <a:defRPr sz="6000">
                <a:solidFill>
                  <a:srgbClr val="FFFFFF"/>
                </a:solidFill>
              </a:defRPr>
            </a:lvl1pPr>
            <a:lvl2pPr marL="2560013" indent="-731433">
              <a:defRPr sz="4800">
                <a:solidFill>
                  <a:srgbClr val="FFFFFF"/>
                </a:solidFill>
              </a:defRPr>
            </a:lvl2pPr>
            <a:lvl3pPr marL="3108587" indent="-457145">
              <a:defRPr sz="4300">
                <a:solidFill>
                  <a:srgbClr val="FFFFFF"/>
                </a:solidFill>
              </a:defRPr>
            </a:lvl3pPr>
            <a:lvl4pPr marL="3931448" indent="-457145">
              <a:defRPr sz="3600">
                <a:solidFill>
                  <a:srgbClr val="FFFFFF"/>
                </a:solidFill>
              </a:defRPr>
            </a:lvl4pPr>
            <a:lvl5pPr marL="4388594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1" name="Content Placeholder 2"/>
          <p:cNvSpPr>
            <a:spLocks noGrp="1"/>
          </p:cNvSpPr>
          <p:nvPr>
            <p:ph sz="half" idx="24"/>
          </p:nvPr>
        </p:nvSpPr>
        <p:spPr>
          <a:xfrm>
            <a:off x="29195212" y="23396149"/>
            <a:ext cx="12899872" cy="4840610"/>
          </a:xfrm>
          <a:prstGeom prst="rect">
            <a:avLst/>
          </a:prstGeom>
        </p:spPr>
        <p:txBody>
          <a:bodyPr lIns="91428" tIns="45714" rIns="91428" bIns="45714"/>
          <a:lstStyle>
            <a:lvl1pPr marL="548575" indent="-548575">
              <a:defRPr sz="6000">
                <a:solidFill>
                  <a:srgbClr val="FFFFFF"/>
                </a:solidFill>
              </a:defRPr>
            </a:lvl1pPr>
            <a:lvl2pPr marL="2560013" indent="-731433">
              <a:defRPr sz="4800">
                <a:solidFill>
                  <a:srgbClr val="FFFFFF"/>
                </a:solidFill>
              </a:defRPr>
            </a:lvl2pPr>
            <a:lvl3pPr marL="3108587" indent="-457145">
              <a:defRPr sz="4300">
                <a:solidFill>
                  <a:srgbClr val="FFFFFF"/>
                </a:solidFill>
              </a:defRPr>
            </a:lvl3pPr>
            <a:lvl4pPr marL="3931448" indent="-457145">
              <a:defRPr sz="3600">
                <a:solidFill>
                  <a:srgbClr val="FFFFFF"/>
                </a:solidFill>
              </a:defRPr>
            </a:lvl4pPr>
            <a:lvl5pPr marL="4388594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25" hasCustomPrompt="1"/>
          </p:nvPr>
        </p:nvSpPr>
        <p:spPr>
          <a:xfrm>
            <a:off x="2094951" y="7379849"/>
            <a:ext cx="40000135" cy="3306676"/>
          </a:xfrm>
          <a:prstGeom prst="rect">
            <a:avLst/>
          </a:prstGeom>
        </p:spPr>
        <p:txBody>
          <a:bodyPr lIns="91428" tIns="45714" rIns="91428" bIns="45714"/>
          <a:lstStyle>
            <a:lvl1pPr marL="0" indent="0">
              <a:buNone/>
              <a:defRPr sz="6000">
                <a:solidFill>
                  <a:srgbClr val="FFFFFF"/>
                </a:solidFill>
              </a:defRPr>
            </a:lvl1pPr>
            <a:lvl2pPr marL="1645722" indent="-731433">
              <a:defRPr sz="4800">
                <a:solidFill>
                  <a:srgbClr val="FFFFFF"/>
                </a:solidFill>
              </a:defRPr>
            </a:lvl2pPr>
            <a:lvl3pPr marL="2194297" indent="-457145">
              <a:defRPr sz="4300">
                <a:solidFill>
                  <a:srgbClr val="FFFFFF"/>
                </a:solidFill>
              </a:defRPr>
            </a:lvl3pPr>
            <a:lvl4pPr marL="2834300" indent="-457145">
              <a:defRPr sz="3600">
                <a:solidFill>
                  <a:srgbClr val="FFFFFF"/>
                </a:solidFill>
              </a:defRPr>
            </a:lvl4pPr>
            <a:lvl5pPr marL="3291445" indent="-457145">
              <a:defRPr sz="3600">
                <a:solidFill>
                  <a:srgbClr val="FFFFFF"/>
                </a:solidFill>
              </a:defRPr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 dirty="0" smtClean="0"/>
              <a:t>This is merely a guide. Rearrange the space to fit the needs of your content.</a:t>
            </a:r>
            <a:endParaRPr lang="en-US" dirty="0"/>
          </a:p>
        </p:txBody>
      </p:sp>
      <p:pic>
        <p:nvPicPr>
          <p:cNvPr id="2" name="Picture 1" descr="SCOR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711" y="29056251"/>
            <a:ext cx="4444679" cy="336614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26493988" y="29976069"/>
            <a:ext cx="15793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Computational </a:t>
            </a:r>
            <a:r>
              <a:rPr lang="en-US" sz="4400" dirty="0" err="1" smtClean="0">
                <a:solidFill>
                  <a:schemeClr val="bg1"/>
                </a:solidFill>
              </a:rPr>
              <a:t>Cybersecurity</a:t>
            </a:r>
            <a:r>
              <a:rPr lang="en-US" sz="4400" dirty="0" smtClean="0">
                <a:solidFill>
                  <a:schemeClr val="bg1"/>
                </a:solidFill>
              </a:rPr>
              <a:t> in Compromised Environments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2017 Fall</a:t>
            </a:r>
            <a:r>
              <a:rPr lang="en-US" sz="3600" baseline="0" dirty="0" smtClean="0">
                <a:solidFill>
                  <a:schemeClr val="bg1"/>
                </a:solidFill>
              </a:rPr>
              <a:t> Workshop | October 23-25, 2017 | Atlanta, Georgia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072"/>
          <a:stretch/>
        </p:blipFill>
        <p:spPr>
          <a:xfrm>
            <a:off x="23768035" y="29666793"/>
            <a:ext cx="2878354" cy="247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3291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5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ctr" defTabSz="2194297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722" indent="-1645722" algn="l" defTabSz="2194297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731" indent="-1371436" algn="l" defTabSz="2194297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742" indent="-1097148" algn="l" defTabSz="2194297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039" indent="-1097148" algn="l" defTabSz="2194297" rtl="0" eaLnBrk="1" latinLnBrk="0" hangingPunct="1">
        <a:spcBef>
          <a:spcPct val="20000"/>
        </a:spcBef>
        <a:buFont typeface="Arial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334" indent="-1097148" algn="l" defTabSz="2194297" rtl="0" eaLnBrk="1" latinLnBrk="0" hangingPunct="1">
        <a:spcBef>
          <a:spcPct val="20000"/>
        </a:spcBef>
        <a:buFont typeface="Arial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631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928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7225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1521" indent="-1097148" algn="l" defTabSz="2194297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97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594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890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777187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484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781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0076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4373" algn="l" defTabSz="2194297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5"/>
          </p:nvPr>
        </p:nvSpPr>
        <p:spPr/>
        <p:txBody>
          <a:bodyPr/>
          <a:lstStyle/>
          <a:p>
            <a:r>
              <a:rPr lang="en-US" dirty="0" smtClean="0"/>
              <a:t>This is merely a guide. Rearrange to fit the needs of your content.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05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15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Vanderbilt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Karns</dc:creator>
  <cp:lastModifiedBy>Amy Karns</cp:lastModifiedBy>
  <cp:revision>23</cp:revision>
  <dcterms:created xsi:type="dcterms:W3CDTF">2015-11-02T16:42:22Z</dcterms:created>
  <dcterms:modified xsi:type="dcterms:W3CDTF">2017-09-20T15:03:40Z</dcterms:modified>
</cp:coreProperties>
</file>