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"/>
  </p:notesMasterIdLst>
  <p:sldIdLst>
    <p:sldId id="257" r:id="rId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/>
    <p:restoredTop sz="94658"/>
  </p:normalViewPr>
  <p:slideViewPr>
    <p:cSldViewPr snapToGrid="0" snapToObjects="1">
      <p:cViewPr varScale="1">
        <p:scale>
          <a:sx n="78" d="100"/>
          <a:sy n="78" d="100"/>
        </p:scale>
        <p:origin x="55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104B16F-E512-4BC7-9BA9-74987E88F463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567903B-93C1-4281-A248-C633F801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4E7EE-5907-4306-90BD-C0EAC7895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7"/>
            <a:ext cx="9143244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2016F-E147-44F9-A135-C9E1425F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22474"/>
            <a:ext cx="6858000" cy="21087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E09BB-1AC6-4934-86FE-642E55335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7330"/>
            <a:ext cx="6858000" cy="14407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88EC0-A4A4-4B4A-954D-BBDFE590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3F4C-67BA-4731-B91C-39DFC073220A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A629-F7F4-4FDE-A22A-613E1EFD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D752-5478-49D5-A1BC-4B13B3F0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F57E-D70F-48D9-9098-8DA85A5B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61A6-0DD6-4BEF-A30E-8F730EA5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0326-D26C-4A69-8D0C-9ACF9AD9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71CF-52CC-4648-8F30-13ACF345B263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40F8C-9D1B-4335-ACAF-DC0BA6E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FC616-3785-4500-81DA-168F83FE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345B-DE49-4DDE-9274-A64F907A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6A1C-ECAD-4A69-B5D8-B35EE914D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77821-43B6-4348-ABA9-15CD56ACA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FFACD-00D4-49E5-8BA4-9DD9119B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1ED4-6F8F-4A45-9C8F-C6423368FBF6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D621A-0182-4713-901C-6D75F083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25B01-721B-438E-A99E-6A2793F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3957-5C53-4DB5-9E74-480DCD2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7145338" cy="9639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07A30-CC04-4AC9-BDFD-BC5139C08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9DC30-7F46-4665-835E-EC5196789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5D520-BFD0-44CA-AAE3-208E75A4B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A4B55-9B7D-4D3A-A2C0-BF9B28451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A2055-7023-49BD-9704-35DE017A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33-77C1-4A16-9ADE-04DC826FD8A1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35C09-BCE9-4EEF-8425-26B09824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3C3F2-F4F2-4421-B4D3-E578B61E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64CE-C86D-47F1-A010-C176A93C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9142B-4866-43EE-B0C9-C0A2A829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BD1-8B0B-4375-903C-F8EC3625E878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8455-A8B8-489B-97D9-902C6FA1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0BF73-0DB5-42DE-B34B-648999B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6E59D-C0F4-0547-9AFE-69AD785ED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9"/>
          <a:stretch/>
        </p:blipFill>
        <p:spPr>
          <a:xfrm>
            <a:off x="756" y="6039292"/>
            <a:ext cx="9143244" cy="9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9B4B9-21E3-4189-872E-339A9A3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DBF6-A12E-4B8D-8141-FDD18E1DFEFD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2B1EF-6F1D-4607-9FA2-24A7362D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99734-2A8D-4FC6-9751-6E14961C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5C20-A6AC-484B-8FCE-441E1FF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365361"/>
            <a:ext cx="2949575" cy="866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3A86-4E8C-4315-840D-DEC8CC2B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680485"/>
            <a:ext cx="4629150" cy="5180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E63C-F29D-4F6E-858C-2F396F2A3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86D74-5EFA-475D-BD47-46D2C462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90-32C3-49DD-B7EF-3DE0CD41C64D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0215-AFF1-43F4-A472-946E248A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10B4-F134-41DA-8519-83122FCE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C895-27AF-476D-A24E-DA4FCC41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322829"/>
            <a:ext cx="2949575" cy="892212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C8381-7F2C-40D1-B87F-F4E755001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691117"/>
            <a:ext cx="4629150" cy="5169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15CE7-BD29-4B1A-82A2-90A2307B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296632"/>
            <a:ext cx="2949575" cy="35723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2956E-346F-4E5B-A36D-5611C082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B16C-25F4-427B-9EC7-807F64668B5F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AB409-3C27-4E7C-BF03-9C3C16C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B1502-343E-4479-84B4-230A90AA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23C3-D0DB-4559-A289-3BE910849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B8F278-A6B2-47F4-8F9D-70B1F1FDC8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143244" cy="68574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68077-1E06-494C-A361-9F26E351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334869"/>
            <a:ext cx="7048057" cy="90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220CD-E0BB-4F54-8BDC-3A08389C3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3050"/>
            <a:ext cx="7886700" cy="46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46849-3766-45E5-A3D9-F1E515E16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9BF794-2B4C-442D-94E6-FB6D4422551A}" type="datetime1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5AF5-5548-4CA8-961C-B08BE2B6A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81F3-FF2E-41A3-9EA8-BD405D04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5F723C3-D0DB-4559-A289-3BE910849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1" y="2986278"/>
            <a:ext cx="5546965" cy="333397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September 16-19, 2019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SRI International - Menlo Park, CA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Group block at the Stanford Park Hotel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https://cps-</a:t>
            </a:r>
            <a:r>
              <a:rPr lang="en-US" sz="2400" dirty="0" err="1"/>
              <a:t>vo.org</a:t>
            </a:r>
            <a:r>
              <a:rPr lang="en-US" sz="2400" dirty="0"/>
              <a:t>/group/c3e/registration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Registration code:  </a:t>
            </a:r>
            <a:r>
              <a:rPr lang="en-US" sz="2400" dirty="0" err="1"/>
              <a:t>GoldenPoppy</a:t>
            </a:r>
            <a:r>
              <a:rPr lang="en-US" sz="2400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6A7C0-1A29-874D-A2E4-880CA7FBB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9" r="28910" b="-1"/>
          <a:stretch/>
        </p:blipFill>
        <p:spPr>
          <a:xfrm>
            <a:off x="4417383" y="13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" y="1665706"/>
            <a:ext cx="4086481" cy="98567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latin typeface="Gautami" panose="020B0502040204020203" pitchFamily="34" charset="0"/>
                <a:cs typeface="Gautami" panose="020B0502040204020203" pitchFamily="34" charset="0"/>
              </a:rPr>
              <a:t>C3E FALL 2019</a:t>
            </a:r>
          </a:p>
        </p:txBody>
      </p:sp>
    </p:spTree>
    <p:extLst>
      <p:ext uri="{BB962C8B-B14F-4D97-AF65-F5344CB8AC3E}">
        <p14:creationId xmlns:p14="http://schemas.microsoft.com/office/powerpoint/2010/main" val="1360403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Gautami</vt:lpstr>
      <vt:lpstr>Custom Design</vt:lpstr>
      <vt:lpstr>C3E FALL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C3E Fall 2019!</dc:title>
  <dc:creator>Dey, Katie</dc:creator>
  <cp:lastModifiedBy> </cp:lastModifiedBy>
  <cp:revision>6</cp:revision>
  <cp:lastPrinted>2019-05-20T11:16:31Z</cp:lastPrinted>
  <dcterms:created xsi:type="dcterms:W3CDTF">2019-05-06T15:03:40Z</dcterms:created>
  <dcterms:modified xsi:type="dcterms:W3CDTF">2019-05-20T11:22:18Z</dcterms:modified>
</cp:coreProperties>
</file>