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 varScale="1">
        <p:scale>
          <a:sx n="135" d="100"/>
          <a:sy n="135" d="100"/>
        </p:scale>
        <p:origin x="864" y="168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57145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  <a:lvl2pPr marL="380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335444"/>
            <a:ext cx="2133600" cy="304271"/>
          </a:xfrm>
        </p:spPr>
        <p:txBody>
          <a:bodyPr/>
          <a:lstStyle>
            <a:lvl1pPr>
              <a:defRPr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fld id="{6172F946-790E-894B-B9BD-617D0C4C74CD}" type="datetimeFigureOut">
              <a:rPr lang="en-US" smtClean="0"/>
              <a:pPr/>
              <a:t>9/22/22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335444"/>
            <a:ext cx="2895600" cy="304271"/>
          </a:xfrm>
        </p:spPr>
        <p:txBody>
          <a:bodyPr/>
          <a:lstStyle>
            <a:lvl1pPr>
              <a:defRPr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335444"/>
            <a:ext cx="2133600" cy="304271"/>
          </a:xfrm>
        </p:spPr>
        <p:txBody>
          <a:bodyPr/>
          <a:lstStyle>
            <a:lvl1pPr>
              <a:defRPr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fld id="{C1156BDC-39D2-0144-A6F1-BC1D1723C4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699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57145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50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607"/>
            <a:ext cx="8229600" cy="41045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>
                    <a:lumMod val="85000"/>
                  </a:schemeClr>
                </a:solidFill>
              </a:defRPr>
            </a:lvl2pPr>
            <a:lvl3pPr>
              <a:defRPr>
                <a:solidFill>
                  <a:schemeClr val="bg1">
                    <a:lumMod val="85000"/>
                  </a:schemeClr>
                </a:solidFill>
              </a:defRPr>
            </a:lvl3pPr>
            <a:lvl4pPr>
              <a:defRPr>
                <a:solidFill>
                  <a:schemeClr val="bg1">
                    <a:lumMod val="85000"/>
                  </a:schemeClr>
                </a:solidFill>
              </a:defRPr>
            </a:lvl4pPr>
            <a:lvl5pPr>
              <a:defRPr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258474"/>
            <a:ext cx="2133600" cy="304271"/>
          </a:xfrm>
        </p:spPr>
        <p:txBody>
          <a:bodyPr/>
          <a:lstStyle/>
          <a:p>
            <a:fld id="{6172F946-790E-894B-B9BD-617D0C4C74CD}" type="datetimeFigureOut">
              <a:rPr lang="en-US" smtClean="0"/>
              <a:t>9/22/22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258474"/>
            <a:ext cx="2895600" cy="30427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258474"/>
            <a:ext cx="2133600" cy="304271"/>
          </a:xfrm>
        </p:spPr>
        <p:txBody>
          <a:bodyPr/>
          <a:lstStyle/>
          <a:p>
            <a:fld id="{C1156BDC-39D2-0144-A6F1-BC1D1723C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01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2F946-790E-894B-B9BD-617D0C4C74CD}" type="datetimeFigureOut">
              <a:rPr lang="en-US" smtClean="0"/>
              <a:t>9/22/22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56BDC-39D2-0144-A6F1-BC1D1723C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21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380985" rtl="0" eaLnBrk="1" latinLnBrk="0" hangingPunct="1"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39" indent="-285739" algn="l" defTabSz="3809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1pPr>
      <a:lvl2pPr marL="619100" indent="-238115" algn="l" defTabSz="380985" rtl="0" eaLnBrk="1" latinLnBrk="0" hangingPunct="1">
        <a:spcBef>
          <a:spcPct val="20000"/>
        </a:spcBef>
        <a:buFont typeface="Arial"/>
        <a:buChar char="–"/>
        <a:defRPr sz="2333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38098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380985" rtl="0" eaLnBrk="1" latinLnBrk="0" hangingPunct="1">
        <a:spcBef>
          <a:spcPct val="20000"/>
        </a:spcBef>
        <a:buFont typeface="Arial"/>
        <a:buChar char="–"/>
        <a:defRPr sz="1667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380985" rtl="0" eaLnBrk="1" latinLnBrk="0" hangingPunct="1">
        <a:spcBef>
          <a:spcPct val="20000"/>
        </a:spcBef>
        <a:buFont typeface="Arial"/>
        <a:buChar char="»"/>
        <a:defRPr sz="1667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380985" rtl="0" eaLnBrk="1" latinLnBrk="0" hangingPunct="1">
        <a:spcBef>
          <a:spcPct val="20000"/>
        </a:spcBef>
        <a:buFont typeface="Arial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380985" rtl="0" eaLnBrk="1" latinLnBrk="0" hangingPunct="1">
        <a:spcBef>
          <a:spcPct val="20000"/>
        </a:spcBef>
        <a:buFont typeface="Arial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380985" rtl="0" eaLnBrk="1" latinLnBrk="0" hangingPunct="1">
        <a:spcBef>
          <a:spcPct val="20000"/>
        </a:spcBef>
        <a:buFont typeface="Arial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380985" rtl="0" eaLnBrk="1" latinLnBrk="0" hangingPunct="1">
        <a:spcBef>
          <a:spcPct val="20000"/>
        </a:spcBef>
        <a:buFont typeface="Arial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858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403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55</TotalTime>
  <Words>0</Words>
  <Application>Microsoft Macintosh PowerPoint</Application>
  <PresentationFormat>On-screen Show (16:10)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Vanderbilt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Karns</dc:creator>
  <cp:lastModifiedBy>Karns, Amy L</cp:lastModifiedBy>
  <cp:revision>7</cp:revision>
  <dcterms:created xsi:type="dcterms:W3CDTF">2016-02-05T15:54:26Z</dcterms:created>
  <dcterms:modified xsi:type="dcterms:W3CDTF">2022-09-22T20:55:34Z</dcterms:modified>
</cp:coreProperties>
</file>