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-185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244" cy="685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2532"/>
            <a:ext cx="2133600" cy="365125"/>
          </a:xfr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6172F946-790E-894B-B9BD-617D0C4C74CD}" type="datetimeFigureOut">
              <a:rPr lang="en-US" smtClean="0"/>
              <a:pPr/>
              <a:t>5/9/17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2532"/>
            <a:ext cx="2895600" cy="365125"/>
          </a:xfr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2532"/>
            <a:ext cx="2133600" cy="365125"/>
          </a:xfr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C1156BDC-39D2-0144-A6F1-BC1D1723C4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99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244" cy="685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1000"/>
            <a:ext cx="8229600" cy="1143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728"/>
            <a:ext cx="8229600" cy="49254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10168"/>
            <a:ext cx="2133600" cy="365125"/>
          </a:xfrm>
        </p:spPr>
        <p:txBody>
          <a:bodyPr/>
          <a:lstStyle/>
          <a:p>
            <a:fld id="{6172F946-790E-894B-B9BD-617D0C4C74CD}" type="datetimeFigureOut">
              <a:rPr lang="en-US" smtClean="0"/>
              <a:t>5/9/17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10168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10168"/>
            <a:ext cx="2133600" cy="365125"/>
          </a:xfrm>
        </p:spPr>
        <p:txBody>
          <a:bodyPr/>
          <a:lstStyle/>
          <a:p>
            <a:fld id="{C1156BDC-39D2-0144-A6F1-BC1D1723C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301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2F946-790E-894B-B9BD-617D0C4C74CD}" type="datetimeFigureOut">
              <a:rPr lang="en-US" smtClean="0"/>
              <a:t>5/9/17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56BDC-39D2-0144-A6F1-BC1D1723C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21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858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03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35</TotalTime>
  <Words>0</Words>
  <Application>Microsoft Macintosh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Vanderbilt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Karns</dc:creator>
  <cp:lastModifiedBy>Amy Karns</cp:lastModifiedBy>
  <cp:revision>6</cp:revision>
  <dcterms:created xsi:type="dcterms:W3CDTF">2016-02-05T15:54:26Z</dcterms:created>
  <dcterms:modified xsi:type="dcterms:W3CDTF">2017-05-09T14:29:24Z</dcterms:modified>
</cp:coreProperties>
</file>