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35" d="100"/>
          <a:sy n="135" d="100"/>
        </p:scale>
        <p:origin x="864" y="16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1397000"/>
            <a:ext cx="9144000" cy="3607404"/>
          </a:xfrm>
          <a:prstGeom prst="rect">
            <a:avLst/>
          </a:prstGeom>
          <a:solidFill>
            <a:schemeClr val="tx2">
              <a:lumMod val="20000"/>
              <a:lumOff val="80000"/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335444"/>
            <a:ext cx="2133600" cy="304271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6172F946-790E-894B-B9BD-617D0C4C74CD}" type="datetimeFigureOut">
              <a:rPr lang="en-US" smtClean="0"/>
              <a:pPr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335444"/>
            <a:ext cx="2895600" cy="304271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335444"/>
            <a:ext cx="2133600" cy="304271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C1156BDC-39D2-0144-A6F1-BC1D1723C4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9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" y="0"/>
            <a:ext cx="9143999" cy="5715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000607"/>
            <a:ext cx="9144000" cy="4104530"/>
          </a:xfrm>
          <a:prstGeom prst="rect">
            <a:avLst/>
          </a:prstGeom>
          <a:solidFill>
            <a:schemeClr val="tx2">
              <a:lumMod val="20000"/>
              <a:lumOff val="80000"/>
              <a:alpha val="72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714"/>
            <a:ext cx="9144000" cy="783286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607"/>
            <a:ext cx="8229600" cy="410453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359015"/>
            <a:ext cx="2133600" cy="304271"/>
          </a:xfrm>
        </p:spPr>
        <p:txBody>
          <a:bodyPr/>
          <a:lstStyle/>
          <a:p>
            <a:fld id="{6172F946-790E-894B-B9BD-617D0C4C74CD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359015"/>
            <a:ext cx="2895600" cy="30427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359015"/>
            <a:ext cx="2133600" cy="304271"/>
          </a:xfrm>
        </p:spPr>
        <p:txBody>
          <a:bodyPr/>
          <a:lstStyle/>
          <a:p>
            <a:fld id="{C1156BDC-39D2-0144-A6F1-BC1D1723C4E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30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2F946-790E-894B-B9BD-617D0C4C74CD}" type="datetimeFigureOut">
              <a:rPr lang="en-US" smtClean="0"/>
              <a:t>9/22/22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6BDC-39D2-0144-A6F1-BC1D1723C4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21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380985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3809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380985" rtl="0" eaLnBrk="1" latinLnBrk="0" hangingPunct="1">
        <a:spcBef>
          <a:spcPct val="20000"/>
        </a:spcBef>
        <a:buFont typeface="Arial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3809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380985" rtl="0" eaLnBrk="1" latinLnBrk="0" hangingPunct="1">
        <a:spcBef>
          <a:spcPct val="20000"/>
        </a:spcBef>
        <a:buFont typeface="Arial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380985" rtl="0" eaLnBrk="1" latinLnBrk="0" hangingPunct="1">
        <a:spcBef>
          <a:spcPct val="20000"/>
        </a:spcBef>
        <a:buFont typeface="Arial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5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403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</TotalTime>
  <Words>0</Words>
  <Application>Microsoft Macintosh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Vanderbilt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Karns</dc:creator>
  <cp:lastModifiedBy>Karns, Amy L</cp:lastModifiedBy>
  <cp:revision>4</cp:revision>
  <dcterms:created xsi:type="dcterms:W3CDTF">2016-02-05T15:54:26Z</dcterms:created>
  <dcterms:modified xsi:type="dcterms:W3CDTF">2022-09-22T20:56:53Z</dcterms:modified>
</cp:coreProperties>
</file>