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676400"/>
            <a:ext cx="9144000" cy="4328885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2532"/>
            <a:ext cx="21336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172F946-790E-894B-B9BD-617D0C4C74CD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2532"/>
            <a:ext cx="28956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2532"/>
            <a:ext cx="21336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1156BDC-39D2-0144-A6F1-BC1D1723C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200728"/>
            <a:ext cx="9144000" cy="4925436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000"/>
            <a:ext cx="822960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28"/>
            <a:ext cx="8229600" cy="49254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0818"/>
            <a:ext cx="2133600" cy="365125"/>
          </a:xfrm>
        </p:spPr>
        <p:txBody>
          <a:bodyPr/>
          <a:lstStyle/>
          <a:p>
            <a:fld id="{6172F946-790E-894B-B9BD-617D0C4C74CD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08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0818"/>
            <a:ext cx="2133600" cy="365125"/>
          </a:xfrm>
        </p:spPr>
        <p:txBody>
          <a:bodyPr/>
          <a:lstStyle/>
          <a:p>
            <a:fld id="{C1156BDC-39D2-0144-A6F1-BC1D1723C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0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F946-790E-894B-B9BD-617D0C4C74CD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6BDC-39D2-0144-A6F1-BC1D1723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0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27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Vanderbilt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Amy Karns</cp:lastModifiedBy>
  <cp:revision>3</cp:revision>
  <dcterms:created xsi:type="dcterms:W3CDTF">2016-02-05T15:54:26Z</dcterms:created>
  <dcterms:modified xsi:type="dcterms:W3CDTF">2016-08-30T19:19:12Z</dcterms:modified>
</cp:coreProperties>
</file>