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3658" r:id="rId2"/>
    <p:sldMasterId id="2147483659" r:id="rId3"/>
    <p:sldMasterId id="2147483660" r:id="rId4"/>
    <p:sldMasterId id="2147483661" r:id="rId5"/>
    <p:sldMasterId id="2147483662" r:id="rId6"/>
    <p:sldMasterId id="2147483663" r:id="rId7"/>
    <p:sldMasterId id="2147483664" r:id="rId8"/>
    <p:sldMasterId id="2147483665" r:id="rId9"/>
  </p:sldMasterIdLst>
  <p:notesMasterIdLst>
    <p:notesMasterId r:id="rId21"/>
  </p:notesMasterIdLst>
  <p:handoutMasterIdLst>
    <p:handoutMasterId r:id="rId22"/>
  </p:handoutMasterIdLst>
  <p:sldIdLst>
    <p:sldId id="376" r:id="rId10"/>
    <p:sldId id="377" r:id="rId11"/>
    <p:sldId id="385" r:id="rId12"/>
    <p:sldId id="379" r:id="rId13"/>
    <p:sldId id="381" r:id="rId14"/>
    <p:sldId id="386" r:id="rId15"/>
    <p:sldId id="387" r:id="rId16"/>
    <p:sldId id="354" r:id="rId17"/>
    <p:sldId id="382" r:id="rId18"/>
    <p:sldId id="388" r:id="rId19"/>
    <p:sldId id="384" r:id="rId20"/>
  </p:sldIdLst>
  <p:sldSz cx="9144000" cy="6858000" type="screen4x3"/>
  <p:notesSz cx="6997700" cy="9271000"/>
  <p:defaultTextStyle>
    <a:defPPr>
      <a:defRPr lang="en-US"/>
    </a:defPPr>
    <a:lvl1pPr algn="l" rtl="0" fontAlgn="base">
      <a:spcBef>
        <a:spcPct val="0"/>
      </a:spcBef>
      <a:spcAft>
        <a:spcPct val="0"/>
      </a:spcAft>
      <a:defRPr sz="1900" kern="1200">
        <a:solidFill>
          <a:schemeClr val="tx1"/>
        </a:solidFill>
        <a:latin typeface="Arial" pitchFamily="34" charset="0"/>
        <a:ea typeface="+mn-ea"/>
        <a:cs typeface="+mn-cs"/>
      </a:defRPr>
    </a:lvl1pPr>
    <a:lvl2pPr marL="457200" algn="l" rtl="0" fontAlgn="base">
      <a:spcBef>
        <a:spcPct val="0"/>
      </a:spcBef>
      <a:spcAft>
        <a:spcPct val="0"/>
      </a:spcAft>
      <a:defRPr sz="1900" kern="1200">
        <a:solidFill>
          <a:schemeClr val="tx1"/>
        </a:solidFill>
        <a:latin typeface="Arial" pitchFamily="34" charset="0"/>
        <a:ea typeface="+mn-ea"/>
        <a:cs typeface="+mn-cs"/>
      </a:defRPr>
    </a:lvl2pPr>
    <a:lvl3pPr marL="914400" algn="l" rtl="0" fontAlgn="base">
      <a:spcBef>
        <a:spcPct val="0"/>
      </a:spcBef>
      <a:spcAft>
        <a:spcPct val="0"/>
      </a:spcAft>
      <a:defRPr sz="1900" kern="1200">
        <a:solidFill>
          <a:schemeClr val="tx1"/>
        </a:solidFill>
        <a:latin typeface="Arial" pitchFamily="34" charset="0"/>
        <a:ea typeface="+mn-ea"/>
        <a:cs typeface="+mn-cs"/>
      </a:defRPr>
    </a:lvl3pPr>
    <a:lvl4pPr marL="1371600" algn="l" rtl="0" fontAlgn="base">
      <a:spcBef>
        <a:spcPct val="0"/>
      </a:spcBef>
      <a:spcAft>
        <a:spcPct val="0"/>
      </a:spcAft>
      <a:defRPr sz="1900" kern="1200">
        <a:solidFill>
          <a:schemeClr val="tx1"/>
        </a:solidFill>
        <a:latin typeface="Arial" pitchFamily="34" charset="0"/>
        <a:ea typeface="+mn-ea"/>
        <a:cs typeface="+mn-cs"/>
      </a:defRPr>
    </a:lvl4pPr>
    <a:lvl5pPr marL="1828800" algn="l" rtl="0" fontAlgn="base">
      <a:spcBef>
        <a:spcPct val="0"/>
      </a:spcBef>
      <a:spcAft>
        <a:spcPct val="0"/>
      </a:spcAft>
      <a:defRPr sz="1900" kern="1200">
        <a:solidFill>
          <a:schemeClr val="tx1"/>
        </a:solidFill>
        <a:latin typeface="Arial" pitchFamily="34" charset="0"/>
        <a:ea typeface="+mn-ea"/>
        <a:cs typeface="+mn-cs"/>
      </a:defRPr>
    </a:lvl5pPr>
    <a:lvl6pPr marL="2286000" algn="l" defTabSz="914400" rtl="0" eaLnBrk="1" latinLnBrk="0" hangingPunct="1">
      <a:defRPr sz="1900" kern="1200">
        <a:solidFill>
          <a:schemeClr val="tx1"/>
        </a:solidFill>
        <a:latin typeface="Arial" pitchFamily="34" charset="0"/>
        <a:ea typeface="+mn-ea"/>
        <a:cs typeface="+mn-cs"/>
      </a:defRPr>
    </a:lvl6pPr>
    <a:lvl7pPr marL="2743200" algn="l" defTabSz="914400" rtl="0" eaLnBrk="1" latinLnBrk="0" hangingPunct="1">
      <a:defRPr sz="1900" kern="1200">
        <a:solidFill>
          <a:schemeClr val="tx1"/>
        </a:solidFill>
        <a:latin typeface="Arial" pitchFamily="34" charset="0"/>
        <a:ea typeface="+mn-ea"/>
        <a:cs typeface="+mn-cs"/>
      </a:defRPr>
    </a:lvl7pPr>
    <a:lvl8pPr marL="3200400" algn="l" defTabSz="914400" rtl="0" eaLnBrk="1" latinLnBrk="0" hangingPunct="1">
      <a:defRPr sz="1900" kern="1200">
        <a:solidFill>
          <a:schemeClr val="tx1"/>
        </a:solidFill>
        <a:latin typeface="Arial" pitchFamily="34" charset="0"/>
        <a:ea typeface="+mn-ea"/>
        <a:cs typeface="+mn-cs"/>
      </a:defRPr>
    </a:lvl8pPr>
    <a:lvl9pPr marL="3657600" algn="l" defTabSz="914400" rtl="0" eaLnBrk="1" latinLnBrk="0" hangingPunct="1">
      <a:defRPr sz="1900"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66"/>
    <a:srgbClr val="000099"/>
    <a:srgbClr val="993300"/>
    <a:srgbClr val="008000"/>
    <a:srgbClr val="CC0000"/>
    <a:srgbClr val="800080"/>
    <a:srgbClr val="CC00CC"/>
    <a:srgbClr val="491D24"/>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9717" autoAdjust="0"/>
    <p:restoredTop sz="75453" autoAdjust="0"/>
  </p:normalViewPr>
  <p:slideViewPr>
    <p:cSldViewPr snapToGrid="0">
      <p:cViewPr varScale="1">
        <p:scale>
          <a:sx n="64" d="100"/>
          <a:sy n="64" d="100"/>
        </p:scale>
        <p:origin x="-2606" y="-67"/>
      </p:cViewPr>
      <p:guideLst>
        <p:guide orient="horz" pos="2160"/>
        <p:guide pos="2880"/>
      </p:guideLst>
    </p:cSldViewPr>
  </p:slideViewPr>
  <p:outlineViewPr>
    <p:cViewPr>
      <p:scale>
        <a:sx n="33" d="100"/>
        <a:sy n="33" d="100"/>
      </p:scale>
      <p:origin x="258"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8" d="100"/>
          <a:sy n="68" d="100"/>
        </p:scale>
        <p:origin x="-2244" y="-120"/>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a:defRPr sz="1200">
                <a:latin typeface="Arial" charset="0"/>
              </a:defRPr>
            </a:lvl1pPr>
          </a:lstStyle>
          <a:p>
            <a:pPr>
              <a:defRPr/>
            </a:pPr>
            <a:endParaRPr lang="en-US"/>
          </a:p>
        </p:txBody>
      </p:sp>
      <p:sp>
        <p:nvSpPr>
          <p:cNvPr id="57347" name="Rectangle 3"/>
          <p:cNvSpPr>
            <a:spLocks noGrp="1" noChangeArrowheads="1"/>
          </p:cNvSpPr>
          <p:nvPr>
            <p:ph type="dt" sz="quarter"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a:defRPr sz="1200">
                <a:latin typeface="Arial" charset="0"/>
              </a:defRPr>
            </a:lvl1pPr>
          </a:lstStyle>
          <a:p>
            <a:pPr>
              <a:defRPr/>
            </a:pPr>
            <a:endParaRPr lang="en-US"/>
          </a:p>
        </p:txBody>
      </p:sp>
      <p:sp>
        <p:nvSpPr>
          <p:cNvPr id="57348"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defTabSz="930275">
              <a:defRPr sz="1200">
                <a:latin typeface="Arial" charset="0"/>
              </a:defRPr>
            </a:lvl1pPr>
          </a:lstStyle>
          <a:p>
            <a:pPr>
              <a:defRPr/>
            </a:pPr>
            <a:endParaRPr lang="en-US"/>
          </a:p>
        </p:txBody>
      </p:sp>
      <p:sp>
        <p:nvSpPr>
          <p:cNvPr id="57349"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r" defTabSz="930275">
              <a:defRPr sz="1200">
                <a:latin typeface="Arial" charset="0"/>
              </a:defRPr>
            </a:lvl1pPr>
          </a:lstStyle>
          <a:p>
            <a:pPr>
              <a:defRPr/>
            </a:pPr>
            <a:fld id="{8B6FF050-DE50-4D00-A412-47F5DF371F74}" type="slidenum">
              <a:rPr lang="en-US"/>
              <a:pPr>
                <a:defRPr/>
              </a:pPr>
              <a:t>‹#›</a:t>
            </a:fld>
            <a:endParaRPr lang="en-US"/>
          </a:p>
        </p:txBody>
      </p:sp>
    </p:spTree>
    <p:extLst>
      <p:ext uri="{BB962C8B-B14F-4D97-AF65-F5344CB8AC3E}">
        <p14:creationId xmlns:p14="http://schemas.microsoft.com/office/powerpoint/2010/main" val="28374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23"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81925"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26"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B1D3362-698B-4588-87EB-3CC4D6CC770C}" type="slidenum">
              <a:rPr lang="en-US"/>
              <a:pPr>
                <a:defRPr/>
              </a:pPr>
              <a:t>‹#›</a:t>
            </a:fld>
            <a:endParaRPr lang="en-US"/>
          </a:p>
        </p:txBody>
      </p:sp>
    </p:spTree>
    <p:extLst>
      <p:ext uri="{BB962C8B-B14F-4D97-AF65-F5344CB8AC3E}">
        <p14:creationId xmlns:p14="http://schemas.microsoft.com/office/powerpoint/2010/main" val="2713718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now strong evidence from biophysics</a:t>
            </a:r>
            <a:r>
              <a:rPr lang="en-US" baseline="0" dirty="0" smtClean="0"/>
              <a:t> and neuroscience that human intelligence emerges as a framework for memory and prediction based on the hierarchical structure of the neocortex. The different layers of such a framework provide a mechanism in which data acquired through sensory perception are organized into information patterns through a process of abstraction. These patterns are stored in our brain and form our experiential knowledge – things that we sensed and done. If a response is needed by the organism, e.g. we need to cross the street or make a telephone call, we match the pattern that describes the situation we are in with those pattern stored in our brain which form our experiential knowledge and use what seems to us the best match to project from in order to take the most appropriate action.</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2</a:t>
            </a:fld>
            <a:endParaRPr lang="en-US"/>
          </a:p>
        </p:txBody>
      </p:sp>
    </p:spTree>
    <p:extLst>
      <p:ext uri="{BB962C8B-B14F-4D97-AF65-F5344CB8AC3E}">
        <p14:creationId xmlns:p14="http://schemas.microsoft.com/office/powerpoint/2010/main" val="528067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human decision making emerges as a </a:t>
            </a:r>
            <a:r>
              <a:rPr lang="en-US" dirty="0" err="1" smtClean="0"/>
              <a:t>a</a:t>
            </a:r>
            <a:r>
              <a:rPr lang="en-US" dirty="0" smtClean="0"/>
              <a:t> process of pattern storage, recognition</a:t>
            </a:r>
            <a:r>
              <a:rPr lang="en-US" baseline="0" dirty="0" smtClean="0"/>
              <a:t> and projection. This process is rooted in our experience of the world and driven by perception and creativity. The last two words are very important. There is now strong evidence that the human brain does not work in a mathematical, logical or even statistical way, and the science of decision making has been moving steadily from rational choice models to more behavioral and most recently naturalistic models. Consider the simple case of a baseball player catching a flying ball. Given the limited processing power </a:t>
            </a:r>
            <a:r>
              <a:rPr lang="en-US" baseline="0" dirty="0" err="1" smtClean="0"/>
              <a:t>os</a:t>
            </a:r>
            <a:r>
              <a:rPr lang="en-US" baseline="0" dirty="0" smtClean="0"/>
              <a:t> the neocortex (seven slices of tissue, each the size of a credit card) it is extremely unlikely that the baseball player is making any complex calculation to figure out the trajectory of the ball. Rather, the player continuously monitors the trajectory to find in his experiential knowledge of flying ball catching which is the best way of responding. Being a baseball player, his experiential knowledge in this area would be quite developed as opposed to a laymen; so his flying ball catching abilities largely surpass those of the neophyte or amateur player.</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3</a:t>
            </a:fld>
            <a:endParaRPr lang="en-US"/>
          </a:p>
        </p:txBody>
      </p:sp>
    </p:spTree>
    <p:extLst>
      <p:ext uri="{BB962C8B-B14F-4D97-AF65-F5344CB8AC3E}">
        <p14:creationId xmlns:p14="http://schemas.microsoft.com/office/powerpoint/2010/main" val="1386462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it is the ability to focus on the situation of concern and take quick decisions that make human decision making so uniquely</a:t>
            </a:r>
            <a:r>
              <a:rPr lang="en-US" baseline="0" dirty="0" smtClean="0"/>
              <a:t> effective. Just think of an experience fireman or warfighter: in an emergency situation there is no time for in-depth analysis and one must rely on intuition. This has long been recognized: as </a:t>
            </a:r>
            <a:r>
              <a:rPr lang="en-US" baseline="0" dirty="0" err="1" smtClean="0"/>
              <a:t>Gigerenzer</a:t>
            </a:r>
            <a:r>
              <a:rPr lang="en-US" baseline="0" dirty="0" smtClean="0"/>
              <a:t> (NDM guy) says much of our mental life is not based on logic but on intuition and gut feeling – or insights, as was characterized in gestalt </a:t>
            </a:r>
            <a:r>
              <a:rPr lang="en-US" baseline="0" dirty="0" err="1" smtClean="0"/>
              <a:t>pshychology</a:t>
            </a:r>
            <a:r>
              <a:rPr lang="en-US" baseline="0" dirty="0" smtClean="0"/>
              <a:t>. Intuition: we can live without it but at the same time we can’t fully trust it.</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4</a:t>
            </a:fld>
            <a:endParaRPr lang="en-US"/>
          </a:p>
        </p:txBody>
      </p:sp>
    </p:spTree>
    <p:extLst>
      <p:ext uri="{BB962C8B-B14F-4D97-AF65-F5344CB8AC3E}">
        <p14:creationId xmlns:p14="http://schemas.microsoft.com/office/powerpoint/2010/main" val="65352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K&amp;T pioneering work on the psychology of decision making, there has bee increasing experimental evidence that human reasoning cab be hindered by cognitive biases. As we were discussing earlier, people used simple matching heuristics to achieve the best judgment effectiveness which saving on processing and information resources. Especially when decision making occurs under risk these heuristics can lead to cognitive biases that trigger patterns of deviation in our judgment. For example, in one of the experiments T&amp;K carried out (reported in 1981) subject were first asked to choose between a disease outbreak recovery program A that would same 200 of 600 people, with program B that would save all with a 1/3 probability and none with a 2/3 probability. Most people chose the first program – the assurance that 200 people would be saved was judged as more appealing than the 2/3 possibility that all would die. However, when asked to choose between program B and program C in which 400 would die, most chose B even through A=C.</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5</a:t>
            </a:fld>
            <a:endParaRPr lang="en-US"/>
          </a:p>
        </p:txBody>
      </p:sp>
    </p:spTree>
    <p:extLst>
      <p:ext uri="{BB962C8B-B14F-4D97-AF65-F5344CB8AC3E}">
        <p14:creationId xmlns:p14="http://schemas.microsoft.com/office/powerpoint/2010/main" val="152829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Cultural</a:t>
            </a:r>
            <a:r>
              <a:rPr lang="en-US" baseline="0" dirty="0" smtClean="0"/>
              <a:t> biases constitute another important limitation on </a:t>
            </a:r>
            <a:r>
              <a:rPr lang="en-US" baseline="0" dirty="0" smtClean="0"/>
              <a:t>human </a:t>
            </a:r>
            <a:r>
              <a:rPr lang="en-US" baseline="0" dirty="0" smtClean="0"/>
              <a:t>decision making. As Douglas and </a:t>
            </a:r>
            <a:r>
              <a:rPr lang="en-US" baseline="0" dirty="0" err="1" smtClean="0"/>
              <a:t>Wildavsky</a:t>
            </a:r>
            <a:r>
              <a:rPr lang="en-US" baseline="0" dirty="0" smtClean="0"/>
              <a:t> elaborated in the cultural theory of risk perception, our perception of risk is determined by our individual commitment to specific cultural values rather than others. For example, the risks of HPV vaccination to prevent cervical cancer are willingly accepted by those whose belief system is less concerned with the possibility that HPV vaccination may encourage adolescents to sexual </a:t>
            </a:r>
            <a:r>
              <a:rPr lang="en-US" baseline="0" dirty="0" smtClean="0"/>
              <a:t>promiscuity.</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6</a:t>
            </a:fld>
            <a:endParaRPr lang="en-US"/>
          </a:p>
        </p:txBody>
      </p:sp>
    </p:spTree>
    <p:extLst>
      <p:ext uri="{BB962C8B-B14F-4D97-AF65-F5344CB8AC3E}">
        <p14:creationId xmlns:p14="http://schemas.microsoft.com/office/powerpoint/2010/main" val="164922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than 100 cognitive</a:t>
            </a:r>
            <a:r>
              <a:rPr lang="en-US" baseline="0" dirty="0" smtClean="0"/>
              <a:t> and cultural biases have been discussed in the literature on decision making. </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7</a:t>
            </a:fld>
            <a:endParaRPr lang="en-US"/>
          </a:p>
        </p:txBody>
      </p:sp>
    </p:spTree>
    <p:extLst>
      <p:ext uri="{BB962C8B-B14F-4D97-AF65-F5344CB8AC3E}">
        <p14:creationId xmlns:p14="http://schemas.microsoft.com/office/powerpoint/2010/main" val="3031377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the question is how can we best exploit the gifts of human decision making while eschewing patterns of deviation on human judgment cause by cognitive and cultural biases? Two main avenues: provide more information when there is not enough experiential knowledge. Stimulate creating critical reasoning through collaborative work. Information technology can help with both. </a:t>
            </a:r>
            <a:endParaRPr lang="en-US" dirty="0"/>
          </a:p>
        </p:txBody>
      </p:sp>
      <p:sp>
        <p:nvSpPr>
          <p:cNvPr id="4" name="Slide Number Placeholder 3"/>
          <p:cNvSpPr>
            <a:spLocks noGrp="1"/>
          </p:cNvSpPr>
          <p:nvPr>
            <p:ph type="sldNum" sz="quarter" idx="10"/>
          </p:nvPr>
        </p:nvSpPr>
        <p:spPr/>
        <p:txBody>
          <a:bodyPr/>
          <a:lstStyle/>
          <a:p>
            <a:pPr>
              <a:defRPr/>
            </a:pPr>
            <a:fld id="{8B1D3362-698B-4588-87EB-3CC4D6CC770C}" type="slidenum">
              <a:rPr lang="en-US" smtClean="0"/>
              <a:pPr>
                <a:defRPr/>
              </a:pPr>
              <a:t>8</a:t>
            </a:fld>
            <a:endParaRPr lang="en-US"/>
          </a:p>
        </p:txBody>
      </p:sp>
    </p:spTree>
    <p:extLst>
      <p:ext uri="{BB962C8B-B14F-4D97-AF65-F5344CB8AC3E}">
        <p14:creationId xmlns:p14="http://schemas.microsoft.com/office/powerpoint/2010/main" val="3229248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4110F9DD-5714-461A-B23D-5A5495EBFEC3}"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9A4CD888-19C3-4E18-A4D9-39C767C16CE3}"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fld id="{31DF4BE6-15B8-4A10-BC7F-066FEE69A41A}"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fld id="{875E3E93-A930-41C9-8FBB-7D0B5CA61D04}" type="slidenum">
              <a:rPr lang="en-US"/>
              <a:pPr>
                <a:defRPr/>
              </a:pPr>
              <a:t>‹#›</a:t>
            </a:fld>
            <a:r>
              <a:rPr lang="en-US">
                <a:latin typeface="Times New Roman" pitchFamily="-80" charset="0"/>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fld id="{A4FB81C8-AE44-4857-A543-572D12078261}"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fld id="{5FFCEF59-290C-46FD-9814-895A0A30A1D7}"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fld id="{33FAEC74-0226-4666-8DDB-BE32DAA27574}"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7DAF1260-C092-45E3-9E17-633FE97767EF}"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fld id="{AB851605-6E44-4279-85C5-4EC96ACDE7D7}" type="slidenum">
              <a:rPr lang="en-US"/>
              <a:pPr>
                <a:defRPr/>
              </a:pPr>
              <a:t>‹#›</a:t>
            </a:fld>
            <a:r>
              <a:rPr lang="en-US">
                <a:latin typeface="Times New Roman" pitchFamily="-80" charset="0"/>
              </a:rPr>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52C602D9-7451-4A31-AC7D-F2CBD9C3069E}" type="slidenum">
              <a:rPr lang="en-US"/>
              <a:pPr>
                <a:defRPr/>
              </a:pPr>
              <a:t>‹#›</a:t>
            </a:fld>
            <a:r>
              <a:rPr lang="en-US">
                <a:latin typeface="Times New Roman" pitchFamily="-80" charset="0"/>
              </a:rPr>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fld id="{D0BC2383-5393-439B-9B52-85074BC8B0B1}" type="slidenum">
              <a:rPr lang="en-US"/>
              <a:pPr>
                <a:defRPr/>
              </a:pPr>
              <a:t>‹#›</a:t>
            </a:fld>
            <a:r>
              <a:rPr lang="en-US">
                <a:latin typeface="Times New Roman" pitchFamily="-80" charset="0"/>
              </a:rPr>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F1C60F0D-F7E6-46B7-B28E-680C5E672C09}" type="slidenum">
              <a:rPr lang="en-US"/>
              <a:pPr>
                <a:defRPr/>
              </a:pPr>
              <a:t>‹#›</a:t>
            </a:fld>
            <a:r>
              <a:rPr lang="en-US">
                <a:latin typeface="Times New Roman" pitchFamily="-80" charset="0"/>
              </a:rPr>
              <a:t>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51FA1D98-0AD4-47F3-9982-09E34B305663}"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A99F0B23-0F66-4FCB-890B-58089EBC3410}"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3B8482A2-13EA-46BB-9539-ED8C2D745440}"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084AB90F-9717-48E3-8FC7-2E45F03461BE}" type="slidenum">
              <a:rPr lang="en-US"/>
              <a:pPr>
                <a:defRPr/>
              </a:pPr>
              <a:t>‹#›</a:t>
            </a:fld>
            <a:r>
              <a:rPr lang="en-US">
                <a:latin typeface="Times New Roman" pitchFamily="-80" charset="0"/>
              </a:rPr>
              <a:t>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535A5E83-CBD6-45C6-86C2-D0A540E5C133}"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22F2E2AD-032B-42A0-86D1-A2E7C2245DB7}"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09B0431A-C19A-4A0F-996B-6ED078A8936F}"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B15A1C74-CBC4-47D6-9B41-E828C389CAE1}" type="slidenum">
              <a:rPr lang="en-US"/>
              <a:pPr>
                <a:defRPr/>
              </a:pPr>
              <a:t>‹#›</a:t>
            </a:fld>
            <a:r>
              <a:rPr lang="en-US">
                <a:latin typeface="Times New Roman" pitchFamily="-80" charset="0"/>
              </a:rPr>
              <a:t>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2CAD8BBD-1395-4706-B59E-ACBBA0F1EFCA}" type="slidenum">
              <a:rPr lang="en-US"/>
              <a:pPr>
                <a:defRPr/>
              </a:pPr>
              <a:t>‹#›</a:t>
            </a:fld>
            <a:r>
              <a:rPr lang="en-US">
                <a:latin typeface="Times New Roman" pitchFamily="-80" charset="0"/>
              </a:rPr>
              <a:t>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EB42B293-E8D7-4B82-9ED7-1CC1812034B9}"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DF458CC2-01A6-4631-A051-37C34FC77596}"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FA78D7B0-25A8-4A75-8CFA-AED4B338E2FE}" type="slidenum">
              <a:rPr lang="en-US"/>
              <a:pPr>
                <a:defRPr/>
              </a:pPr>
              <a:t>‹#›</a:t>
            </a:fld>
            <a:r>
              <a:rPr lang="en-US">
                <a:latin typeface="Times New Roman" pitchFamily="-80" charset="0"/>
              </a:rPr>
              <a:t>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6B20E929-D624-4438-9D0D-6643A35850A6}" type="slidenum">
              <a:rPr lang="en-US"/>
              <a:pPr>
                <a:defRPr/>
              </a:pPr>
              <a:t>‹#›</a:t>
            </a:fld>
            <a:r>
              <a:rPr lang="en-US">
                <a:latin typeface="Times New Roman" pitchFamily="-80" charset="0"/>
              </a:rPr>
              <a:t>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3F7974C0-0ED4-4A9C-85BB-C5DE1517D318}" type="slidenum">
              <a:rPr lang="en-US"/>
              <a:pPr>
                <a:defRPr/>
              </a:pPr>
              <a:t>‹#›</a:t>
            </a:fld>
            <a:r>
              <a:rPr lang="en-US">
                <a:latin typeface="Times New Roman" pitchFamily="-80" charset="0"/>
              </a:rPr>
              <a:t>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0E017C55-79A2-403D-A170-D8D5E5FFD1BA}" type="slidenum">
              <a:rPr lang="en-US"/>
              <a:pPr>
                <a:defRPr/>
              </a:pPr>
              <a:t>‹#›</a:t>
            </a:fld>
            <a:r>
              <a:rPr lang="en-US">
                <a:latin typeface="Times New Roman" pitchFamily="-80" charset="0"/>
              </a:rPr>
              <a:t>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20EBD64F-D3B1-4BB8-A327-872A914AD990}"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4299C873-A8F9-4EDB-BD50-582583875A64}" type="slidenum">
              <a:rPr lang="en-US"/>
              <a:pPr>
                <a:defRPr/>
              </a:pPr>
              <a:t>‹#›</a:t>
            </a:fld>
            <a:r>
              <a:rPr lang="en-US">
                <a:latin typeface="Times New Roman" pitchFamily="-80" charset="0"/>
              </a:rPr>
              <a:t>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8FB9977F-5843-45CE-8654-B974210A7C06}" type="slidenum">
              <a:rPr lang="en-US"/>
              <a:pPr>
                <a:defRPr/>
              </a:pPr>
              <a:t>‹#›</a:t>
            </a:fld>
            <a:r>
              <a:rPr lang="en-US">
                <a:latin typeface="Times New Roman" pitchFamily="-80" charset="0"/>
              </a:rPr>
              <a:t>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AFFE1612-6857-4041-85AE-D0E5ADBD1B41}"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1004F025-142F-4A75-BE13-95DA5EDEF761}"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885AF854-17DE-4583-AF3C-F75DC98F7E6E}" type="slidenum">
              <a:rPr lang="en-US"/>
              <a:pPr>
                <a:defRPr/>
              </a:pPr>
              <a:t>‹#›</a:t>
            </a:fld>
            <a:r>
              <a:rPr lang="en-US">
                <a:latin typeface="Times New Roman" pitchFamily="-80" charset="0"/>
              </a:rPr>
              <a:t>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53308ED8-7E90-4373-8A4F-87E809C3A511}" type="slidenum">
              <a:rPr lang="en-US"/>
              <a:pPr>
                <a:defRPr/>
              </a:pPr>
              <a:t>‹#›</a:t>
            </a:fld>
            <a:r>
              <a:rPr lang="en-US">
                <a:latin typeface="Times New Roman" pitchFamily="-80" charset="0"/>
              </a:rPr>
              <a:t> </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752" y="5896380"/>
            <a:ext cx="905256" cy="6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C3E_Header.jpg"/>
          <p:cNvPicPr>
            <a:picLocks noChangeAspect="1"/>
          </p:cNvPicPr>
          <p:nvPr userDrawn="1"/>
        </p:nvPicPr>
        <p:blipFill rotWithShape="1">
          <a:blip r:embed="rId3" cstate="print"/>
          <a:srcRect r="35738"/>
          <a:stretch/>
        </p:blipFill>
        <p:spPr>
          <a:xfrm>
            <a:off x="-1" y="0"/>
            <a:ext cx="9144001" cy="1298864"/>
          </a:xfrm>
          <a:prstGeom prst="rect">
            <a:avLst/>
          </a:prstGeom>
        </p:spPr>
      </p:pic>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D05D11D1-B080-4E55-8E92-43956EC98896}" type="slidenum">
              <a:rPr lang="en-US"/>
              <a:pPr>
                <a:defRPr/>
              </a:pPr>
              <a:t>‹#›</a:t>
            </a:fld>
            <a:r>
              <a:rPr lang="en-US">
                <a:latin typeface="Times New Roman" pitchFamily="-80" charset="0"/>
              </a:rPr>
              <a:t> </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752" y="5896380"/>
            <a:ext cx="905256" cy="6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72EFC94B-CA4A-47BD-A4B1-260299A71EC5}"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85DBD130-ECC6-457A-97D8-6B26698EA05D}"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37327D31-8FAB-4C92-A1CB-4231BFCA5D2C}"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767D696C-19E2-4930-9A71-7230F4833E85}"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A134F11A-0ECA-49A2-8B0F-3A05C706D035}"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D1DCDCA4-62BE-485B-A595-42AC38727822}"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CD8AE181-28E7-47F6-9BFD-8BBF0A2189EF}"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F296DC0B-EECA-47EA-A6C8-31656AA36658}"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B37466BD-B846-4B56-8856-1AD462412DF6}"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A46B0C59-17E1-4B54-B72C-0FCF19DBAF9D}" type="slidenum">
              <a:rPr lang="en-US"/>
              <a:pPr>
                <a:defRPr/>
              </a:pPr>
              <a:t>‹#›</a:t>
            </a:fld>
            <a:r>
              <a:rPr lang="en-US">
                <a:latin typeface="Times New Roman" pitchFamily="-80" charset="0"/>
              </a:rPr>
              <a:t>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8F6290D9-243E-473A-9F7A-54AD4D9C0F69}"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CDE647D8-2EA9-4697-8C04-ABA66E46B0A1}"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A543658A-215A-4F7B-B6EE-9F5B6F156200}" type="slidenum">
              <a:rPr lang="en-US"/>
              <a:pPr>
                <a:defRPr/>
              </a:pPr>
              <a:t>‹#›</a:t>
            </a:fld>
            <a:r>
              <a:rPr lang="en-US">
                <a:latin typeface="Times New Roman" pitchFamily="-80" charset="0"/>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2F064A2D-99A7-4293-BBB6-76F400EC4918}" type="slidenum">
              <a:rPr lang="en-US"/>
              <a:pPr>
                <a:defRPr/>
              </a:pPr>
              <a:t>‹#›</a:t>
            </a:fld>
            <a:r>
              <a:rPr lang="en-US">
                <a:latin typeface="Times New Roman" pitchFamily="-80" charset="0"/>
              </a:rPr>
              <a:t>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2FB4B997-3036-4F2C-A19F-EF353E280CBF}" type="slidenum">
              <a:rPr lang="en-US"/>
              <a:pPr>
                <a:defRPr/>
              </a:pPr>
              <a:t>‹#›</a:t>
            </a:fld>
            <a:r>
              <a:rPr lang="en-US">
                <a:latin typeface="Times New Roman" pitchFamily="-80" charset="0"/>
              </a:rPr>
              <a:t> </a:t>
            </a:r>
          </a:p>
        </p:txBody>
      </p:sp>
    </p:spTree>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826FFBA5-1FC2-4259-BE28-70390EDB3212}" type="slidenum">
              <a:rPr lang="en-US"/>
              <a:pPr>
                <a:defRPr/>
              </a:pPr>
              <a:t>‹#›</a:t>
            </a:fld>
            <a:r>
              <a:rPr lang="en-US">
                <a:latin typeface="Times New Roman" pitchFamily="-80" charset="0"/>
              </a:rPr>
              <a:t>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776C54A5-7249-44DE-A2B2-A58CEE803F82}" type="slidenum">
              <a:rPr lang="en-US"/>
              <a:pPr>
                <a:defRPr/>
              </a:pPr>
              <a:t>‹#›</a:t>
            </a:fld>
            <a:r>
              <a:rPr lang="en-US">
                <a:latin typeface="Times New Roman" pitchFamily="-80" charset="0"/>
              </a:rPr>
              <a:t>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129C5F3E-2396-4072-A68F-79548A398DBF}" type="slidenum">
              <a:rPr lang="en-US"/>
              <a:pPr>
                <a:defRPr/>
              </a:pPr>
              <a:t>‹#›</a:t>
            </a:fld>
            <a:r>
              <a:rPr lang="en-US">
                <a:latin typeface="Times New Roman" pitchFamily="-80" charset="0"/>
              </a:rPr>
              <a:t>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9D7A1ABE-CFEA-414A-8A99-486EDF0EB15B}" type="slidenum">
              <a:rPr lang="en-US"/>
              <a:pPr>
                <a:defRPr/>
              </a:pPr>
              <a:t>‹#›</a:t>
            </a:fld>
            <a:r>
              <a:rPr lang="en-US">
                <a:latin typeface="Times New Roman" pitchFamily="-80" charset="0"/>
              </a:rPr>
              <a:t>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A03BF58F-2633-40ED-B808-55C4041049BB}" type="slidenum">
              <a:rPr lang="en-US"/>
              <a:pPr>
                <a:defRPr/>
              </a:pPr>
              <a:t>‹#›</a:t>
            </a:fld>
            <a:r>
              <a:rPr lang="en-US">
                <a:latin typeface="Times New Roman" pitchFamily="-80" charset="0"/>
              </a:rPr>
              <a:t>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49B8F710-2748-42BF-8D78-D82E23AB81A0}" type="slidenum">
              <a:rPr lang="en-US"/>
              <a:pPr>
                <a:defRPr/>
              </a:pPr>
              <a:t>‹#›</a:t>
            </a:fld>
            <a:r>
              <a:rPr lang="en-US">
                <a:latin typeface="Times New Roman" pitchFamily="-80" charset="0"/>
              </a:rPr>
              <a:t> </a:t>
            </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752" y="5896380"/>
            <a:ext cx="905256" cy="6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C3E_Header.jpg"/>
          <p:cNvPicPr>
            <a:picLocks noChangeAspect="1"/>
          </p:cNvPicPr>
          <p:nvPr userDrawn="1"/>
        </p:nvPicPr>
        <p:blipFill rotWithShape="1">
          <a:blip r:embed="rId3" cstate="print"/>
          <a:srcRect r="35738"/>
          <a:stretch/>
        </p:blipFill>
        <p:spPr>
          <a:xfrm>
            <a:off x="-1" y="0"/>
            <a:ext cx="9144001" cy="1298864"/>
          </a:xfrm>
          <a:prstGeom prst="rect">
            <a:avLst/>
          </a:prstGeom>
        </p:spPr>
      </p:pic>
    </p:spTree>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486EAEE7-DA20-428A-80E4-BF68DEA7C0D7}" type="slidenum">
              <a:rPr lang="en-US"/>
              <a:pPr>
                <a:defRPr/>
              </a:pPr>
              <a:t>‹#›</a:t>
            </a:fld>
            <a:r>
              <a:rPr lang="en-US">
                <a:latin typeface="Times New Roman" pitchFamily="-80" charset="0"/>
              </a:rPr>
              <a:t> </a:t>
            </a:r>
          </a:p>
        </p:txBody>
      </p:sp>
      <p:pic>
        <p:nvPicPr>
          <p:cNvPr id="5"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1752" y="5896380"/>
            <a:ext cx="905256" cy="6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2D0EF9FC-6C30-440F-A87B-3FDFFCAE9DF3}" type="slidenum">
              <a:rPr lang="en-US"/>
              <a:pPr>
                <a:defRPr/>
              </a:pPr>
              <a:t>‹#›</a:t>
            </a:fld>
            <a:r>
              <a:rPr lang="en-US">
                <a:latin typeface="Times New Roman" pitchFamily="-80" charset="0"/>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6B9554BA-0E07-4B16-B75A-C56ACD15185F}" type="slidenum">
              <a:rPr lang="en-US"/>
              <a:pPr>
                <a:defRPr/>
              </a:pPr>
              <a:t>‹#›</a:t>
            </a:fld>
            <a:r>
              <a:rPr lang="en-US">
                <a:latin typeface="Times New Roman" pitchFamily="-80" charset="0"/>
              </a:rPr>
              <a:t> </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4D9150F8-9A5F-4821-B0EF-3988AD4B6ED6}" type="slidenum">
              <a:rPr lang="en-US"/>
              <a:pPr>
                <a:defRPr/>
              </a:pPr>
              <a:t>‹#›</a:t>
            </a:fld>
            <a:r>
              <a:rPr lang="en-US">
                <a:latin typeface="Times New Roman" pitchFamily="-80" charset="0"/>
              </a:rPr>
              <a:t> </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C13801F1-1207-46A4-BA9D-F3621F02DE8F}" type="slidenum">
              <a:rPr lang="en-US"/>
              <a:pPr>
                <a:defRPr/>
              </a:pPr>
              <a:t>‹#›</a:t>
            </a:fld>
            <a:r>
              <a:rPr lang="en-US">
                <a:latin typeface="Times New Roman" pitchFamily="-80" charset="0"/>
              </a:rPr>
              <a:t>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ECC93AD6-4CB1-4342-AACC-F8E7694512BA}" type="slidenum">
              <a:rPr lang="en-US"/>
              <a:pPr>
                <a:defRPr/>
              </a:pPr>
              <a:t>‹#›</a:t>
            </a:fld>
            <a:r>
              <a:rPr lang="en-US">
                <a:latin typeface="Times New Roman" pitchFamily="-80" charset="0"/>
              </a:rPr>
              <a:t>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8E8FB5B3-D934-4931-B043-DB23056D7ADA}" type="slidenum">
              <a:rPr lang="en-US"/>
              <a:pPr>
                <a:defRPr/>
              </a:pPr>
              <a:t>‹#›</a:t>
            </a:fld>
            <a:r>
              <a:rPr lang="en-US">
                <a:latin typeface="Times New Roman" pitchFamily="-80" charset="0"/>
              </a:rPr>
              <a:t> </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3ED260BF-CD9A-4082-BC09-6894CA8D5892}" type="slidenum">
              <a:rPr lang="en-US"/>
              <a:pPr>
                <a:defRPr/>
              </a:pPr>
              <a:t>‹#›</a:t>
            </a:fld>
            <a:r>
              <a:rPr lang="en-US">
                <a:latin typeface="Times New Roman" pitchFamily="-80" charset="0"/>
              </a:rPr>
              <a:t>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634B6EB7-5E5A-4F20-86B6-3C3954664AD3}" type="slidenum">
              <a:rPr lang="en-US"/>
              <a:pPr>
                <a:defRPr/>
              </a:pPr>
              <a:t>‹#›</a:t>
            </a:fld>
            <a:r>
              <a:rPr lang="en-US">
                <a:latin typeface="Times New Roman" pitchFamily="-80" charset="0"/>
              </a:rPr>
              <a:t>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45D6D4B9-547F-485F-A6B8-39D6DA628E11}" type="slidenum">
              <a:rPr lang="en-US"/>
              <a:pPr>
                <a:defRPr/>
              </a:pPr>
              <a:t>‹#›</a:t>
            </a:fld>
            <a:r>
              <a:rPr lang="en-US">
                <a:latin typeface="Times New Roman" pitchFamily="-80" charset="0"/>
              </a:rPr>
              <a:t> </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0A1E2689-31A6-42C3-8046-F47B6AA83011}" type="slidenum">
              <a:rPr lang="en-US"/>
              <a:pPr>
                <a:defRPr/>
              </a:pPr>
              <a:t>‹#›</a:t>
            </a:fld>
            <a:r>
              <a:rPr lang="en-US">
                <a:latin typeface="Times New Roman" pitchFamily="-80" charset="0"/>
              </a:rPr>
              <a:t>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307ECD0E-CB2E-4286-BD2E-B0A432CC65CB}" type="slidenum">
              <a:rPr lang="en-US"/>
              <a:pPr>
                <a:defRPr/>
              </a:pPr>
              <a:t>‹#›</a:t>
            </a:fld>
            <a:r>
              <a:rPr lang="en-US">
                <a:latin typeface="Times New Roman" pitchFamily="-80" charset="0"/>
              </a:rPr>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D6C0B7AE-32BE-4905-BE28-0F3F4245566E}" type="slidenum">
              <a:rPr lang="en-US"/>
              <a:pPr>
                <a:defRPr/>
              </a:pPr>
              <a:t>‹#›</a:t>
            </a:fld>
            <a:r>
              <a:rPr lang="en-US">
                <a:latin typeface="Times New Roman" pitchFamily="-80" charset="0"/>
              </a:rPr>
              <a:t> </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C49384B5-5C55-451B-8EF2-F41B435A98A6}" type="slidenum">
              <a:rPr lang="en-US"/>
              <a:pPr>
                <a:defRPr/>
              </a:pPr>
              <a:t>‹#›</a:t>
            </a:fld>
            <a:r>
              <a:rPr lang="en-US">
                <a:latin typeface="Times New Roman" pitchFamily="-80" charset="0"/>
              </a:rPr>
              <a:t> </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DA0FADC9-8529-4D2E-A9B1-91C4F1DE416C}" type="slidenum">
              <a:rPr lang="en-US"/>
              <a:pPr>
                <a:defRPr/>
              </a:pPr>
              <a:t>‹#›</a:t>
            </a:fld>
            <a:r>
              <a:rPr lang="en-US">
                <a:latin typeface="Times New Roman" pitchFamily="-80" charset="0"/>
              </a:rPr>
              <a:t>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44328A3F-90DA-48F2-81B3-1807533997D0}" type="slidenum">
              <a:rPr lang="en-US"/>
              <a:pPr>
                <a:defRPr/>
              </a:pPr>
              <a:t>‹#›</a:t>
            </a:fld>
            <a:r>
              <a:rPr lang="en-US">
                <a:latin typeface="Times New Roman" pitchFamily="-80" charset="0"/>
              </a:rPr>
              <a:t> </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358D0F51-9F7F-4F8F-A4E0-DD7BFE70E22A}" type="slidenum">
              <a:rPr lang="en-US"/>
              <a:pPr>
                <a:defRPr/>
              </a:pPr>
              <a:t>‹#›</a:t>
            </a:fld>
            <a:r>
              <a:rPr lang="en-US">
                <a:latin typeface="Times New Roman" pitchFamily="-80" charset="0"/>
              </a:rPr>
              <a:t>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7AA8E870-EAEB-4E2B-A343-D7083F9D2256}" type="slidenum">
              <a:rPr lang="en-US"/>
              <a:pPr>
                <a:defRPr/>
              </a:pPr>
              <a:t>‹#›</a:t>
            </a:fld>
            <a:r>
              <a:rPr lang="en-US">
                <a:latin typeface="Times New Roman" pitchFamily="-80" charset="0"/>
              </a:rPr>
              <a:t> </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FC9F75FD-F104-403A-8452-E6A5A8D368DD}" type="slidenum">
              <a:rPr lang="en-US"/>
              <a:pPr>
                <a:defRPr/>
              </a:pPr>
              <a:t>‹#›</a:t>
            </a:fld>
            <a:r>
              <a:rPr lang="en-US">
                <a:latin typeface="Times New Roman" pitchFamily="-80" charset="0"/>
              </a:rPr>
              <a:t> </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0C66BD21-E04E-4A6A-8AFA-AB0FACCBE85D}" type="slidenum">
              <a:rPr lang="en-US"/>
              <a:pPr>
                <a:defRPr/>
              </a:pPr>
              <a:t>‹#›</a:t>
            </a:fld>
            <a:r>
              <a:rPr lang="en-US">
                <a:latin typeface="Times New Roman" pitchFamily="-80" charset="0"/>
              </a:rPr>
              <a:t>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A4525E67-ED74-437E-B374-F15EA665051E}" type="slidenum">
              <a:rPr lang="en-US"/>
              <a:pPr>
                <a:defRPr/>
              </a:pPr>
              <a:t>‹#›</a:t>
            </a:fld>
            <a:r>
              <a:rPr lang="en-US">
                <a:latin typeface="Times New Roman" pitchFamily="-80" charset="0"/>
              </a:rPr>
              <a:t> </a:t>
            </a: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sz="quarter" idx="10"/>
          </p:nvPr>
        </p:nvSpPr>
        <p:spPr>
          <a:ln/>
        </p:spPr>
        <p:txBody>
          <a:bodyPr/>
          <a:lstStyle>
            <a:lvl1pPr>
              <a:defRPr/>
            </a:lvl1pPr>
          </a:lstStyle>
          <a:p>
            <a:pPr>
              <a:defRPr/>
            </a:pPr>
            <a:fld id="{D6283CF3-EBB6-4ACF-9895-0D9E3CD2D72D}" type="slidenum">
              <a:rPr lang="en-US"/>
              <a:pPr>
                <a:defRPr/>
              </a:pPr>
              <a:t>‹#›</a:t>
            </a:fld>
            <a:r>
              <a:rPr lang="en-US">
                <a:latin typeface="Times New Roman" pitchFamily="-80" charset="0"/>
              </a:rPr>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3824A8AB-54F0-43C6-AF1A-6FAF1B3DB024}" type="slidenum">
              <a:rPr lang="en-US"/>
              <a:pPr>
                <a:defRPr/>
              </a:pPr>
              <a:t>‹#›</a:t>
            </a:fld>
            <a:r>
              <a:rPr lang="en-US">
                <a:latin typeface="Times New Roman" pitchFamily="-80" charset="0"/>
              </a:rPr>
              <a:t> </a:t>
            </a: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a:ln/>
        </p:spPr>
        <p:txBody>
          <a:bodyPr/>
          <a:lstStyle>
            <a:lvl1pPr>
              <a:defRPr/>
            </a:lvl1pPr>
          </a:lstStyle>
          <a:p>
            <a:pPr>
              <a:defRPr/>
            </a:pPr>
            <a:fld id="{762FD68D-E3B2-468D-8B25-E4DD1D8F0CF3}" type="slidenum">
              <a:rPr lang="en-US"/>
              <a:pPr>
                <a:defRPr/>
              </a:pPr>
              <a:t>‹#›</a:t>
            </a:fld>
            <a:r>
              <a:rPr lang="en-US">
                <a:latin typeface="Times New Roman" pitchFamily="-80" charset="0"/>
              </a:rPr>
              <a:t> </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2125" y="1676400"/>
            <a:ext cx="4016375"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0900" y="1676400"/>
            <a:ext cx="4017963" cy="3575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0"/>
          </p:nvPr>
        </p:nvSpPr>
        <p:spPr>
          <a:ln/>
        </p:spPr>
        <p:txBody>
          <a:bodyPr/>
          <a:lstStyle>
            <a:lvl1pPr>
              <a:defRPr/>
            </a:lvl1pPr>
          </a:lstStyle>
          <a:p>
            <a:pPr>
              <a:defRPr/>
            </a:pPr>
            <a:fld id="{E87EBEF4-B9AA-4CE7-A763-510FC5B5C80A}" type="slidenum">
              <a:rPr lang="en-US"/>
              <a:pPr>
                <a:defRPr/>
              </a:pPr>
              <a:t>‹#›</a:t>
            </a:fld>
            <a:r>
              <a:rPr lang="en-US">
                <a:latin typeface="Times New Roman" pitchFamily="-80" charset="0"/>
              </a:rPr>
              <a:t> </a:t>
            </a: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3"/>
          <p:cNvSpPr>
            <a:spLocks noGrp="1"/>
          </p:cNvSpPr>
          <p:nvPr>
            <p:ph type="ftr" sz="quarter" idx="10"/>
          </p:nvPr>
        </p:nvSpPr>
        <p:spPr>
          <a:ln/>
        </p:spPr>
        <p:txBody>
          <a:bodyPr/>
          <a:lstStyle>
            <a:lvl1pPr>
              <a:defRPr/>
            </a:lvl1pPr>
          </a:lstStyle>
          <a:p>
            <a:pPr>
              <a:defRPr/>
            </a:pPr>
            <a:fld id="{04FB1086-9A94-4B8B-BCEC-B3828D5FDC18}" type="slidenum">
              <a:rPr lang="en-US"/>
              <a:pPr>
                <a:defRPr/>
              </a:pPr>
              <a:t>‹#›</a:t>
            </a:fld>
            <a:r>
              <a:rPr lang="en-US">
                <a:latin typeface="Times New Roman" pitchFamily="-80" charset="0"/>
              </a:rPr>
              <a:t> </a:t>
            </a: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a:ln/>
        </p:spPr>
        <p:txBody>
          <a:bodyPr/>
          <a:lstStyle>
            <a:lvl1pPr>
              <a:defRPr/>
            </a:lvl1pPr>
          </a:lstStyle>
          <a:p>
            <a:pPr>
              <a:defRPr/>
            </a:pPr>
            <a:fld id="{7AA090CB-7D71-481C-96C5-101AE13B4E91}" type="slidenum">
              <a:rPr lang="en-US"/>
              <a:pPr>
                <a:defRPr/>
              </a:pPr>
              <a:t>‹#›</a:t>
            </a:fld>
            <a:r>
              <a:rPr lang="en-US">
                <a:latin typeface="Times New Roman" pitchFamily="-80" charset="0"/>
              </a:rPr>
              <a:t> </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0"/>
          </p:nvPr>
        </p:nvSpPr>
        <p:spPr>
          <a:ln/>
        </p:spPr>
        <p:txBody>
          <a:bodyPr/>
          <a:lstStyle>
            <a:lvl1pPr>
              <a:defRPr/>
            </a:lvl1pPr>
          </a:lstStyle>
          <a:p>
            <a:pPr>
              <a:defRPr/>
            </a:pPr>
            <a:fld id="{DE166F7B-473D-43FA-82DD-17022A66B426}" type="slidenum">
              <a:rPr lang="en-US"/>
              <a:pPr>
                <a:defRPr/>
              </a:pPr>
              <a:t>‹#›</a:t>
            </a:fld>
            <a:r>
              <a:rPr lang="en-US">
                <a:latin typeface="Times New Roman" pitchFamily="-80" charset="0"/>
              </a:rPr>
              <a:t> </a:t>
            </a: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DACBDE1A-FA9E-42A8-85CB-A1C10C0F3AE9}" type="slidenum">
              <a:rPr lang="en-US"/>
              <a:pPr>
                <a:defRPr/>
              </a:pPr>
              <a:t>‹#›</a:t>
            </a:fld>
            <a:r>
              <a:rPr lang="en-US">
                <a:latin typeface="Times New Roman" pitchFamily="-80" charset="0"/>
              </a:rPr>
              <a:t> </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3"/>
          <p:cNvSpPr>
            <a:spLocks noGrp="1"/>
          </p:cNvSpPr>
          <p:nvPr>
            <p:ph type="ftr" sz="quarter" idx="10"/>
          </p:nvPr>
        </p:nvSpPr>
        <p:spPr>
          <a:ln/>
        </p:spPr>
        <p:txBody>
          <a:bodyPr/>
          <a:lstStyle>
            <a:lvl1pPr>
              <a:defRPr/>
            </a:lvl1pPr>
          </a:lstStyle>
          <a:p>
            <a:pPr>
              <a:defRPr/>
            </a:pPr>
            <a:fld id="{D0033D56-8327-4460-934F-FCE46248E05A}" type="slidenum">
              <a:rPr lang="en-US"/>
              <a:pPr>
                <a:defRPr/>
              </a:pPr>
              <a:t>‹#›</a:t>
            </a:fld>
            <a:r>
              <a:rPr lang="en-US">
                <a:latin typeface="Times New Roman" pitchFamily="-80" charset="0"/>
              </a:rPr>
              <a:t> </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DBF7FC59-9D27-45A6-9C4A-C74DBCE2107F}" type="slidenum">
              <a:rPr lang="en-US"/>
              <a:pPr>
                <a:defRPr/>
              </a:pPr>
              <a:t>‹#›</a:t>
            </a:fld>
            <a:r>
              <a:rPr lang="en-US">
                <a:latin typeface="Times New Roman" pitchFamily="-80" charset="0"/>
              </a:rPr>
              <a:t> </a:t>
            </a: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460375"/>
            <a:ext cx="2051050" cy="47910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4663" y="460375"/>
            <a:ext cx="6000750" cy="47910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ln/>
        </p:spPr>
        <p:txBody>
          <a:bodyPr/>
          <a:lstStyle>
            <a:lvl1pPr>
              <a:defRPr/>
            </a:lvl1pPr>
          </a:lstStyle>
          <a:p>
            <a:pPr>
              <a:defRPr/>
            </a:pPr>
            <a:fld id="{2A65DC94-183E-45AF-83CB-1EA0220388BB}" type="slidenum">
              <a:rPr lang="en-US"/>
              <a:pPr>
                <a:defRPr/>
              </a:pPr>
              <a:t>‹#›</a:t>
            </a:fld>
            <a:r>
              <a:rPr lang="en-US">
                <a:latin typeface="Times New Roman" pitchFamily="-80" charset="0"/>
              </a:rPr>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png"/><Relationship Id="rId1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6.png"/><Relationship Id="rId2" Type="http://schemas.openxmlformats.org/officeDocument/2006/relationships/slideLayout" Target="../slideLayouts/slideLayout46.xml"/><Relationship Id="rId16" Type="http://schemas.openxmlformats.org/officeDocument/2006/relationships/image" Target="../media/image5.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4.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8.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6.png"/><Relationship Id="rId2" Type="http://schemas.openxmlformats.org/officeDocument/2006/relationships/slideLayout" Target="../slideLayouts/slideLayout57.xml"/><Relationship Id="rId16" Type="http://schemas.openxmlformats.org/officeDocument/2006/relationships/image" Target="../media/image5.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4.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png"/><Relationship Id="rId18" Type="http://schemas.openxmlformats.org/officeDocument/2006/relationships/image" Target="../media/image6.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5.png"/><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6.png"/><Relationship Id="rId2" Type="http://schemas.openxmlformats.org/officeDocument/2006/relationships/slideLayout" Target="../slideLayouts/slideLayout79.xml"/><Relationship Id="rId16" Type="http://schemas.openxmlformats.org/officeDocument/2006/relationships/image" Target="../media/image5.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4.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6.png"/><Relationship Id="rId2" Type="http://schemas.openxmlformats.org/officeDocument/2006/relationships/slideLayout" Target="../slideLayouts/slideLayout90.xml"/><Relationship Id="rId16" Type="http://schemas.openxmlformats.org/officeDocument/2006/relationships/image" Target="../media/image5.pn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p:cNvPicPr>
            <a:picLocks noChangeAspect="1" noChangeArrowheads="1"/>
          </p:cNvPicPr>
          <p:nvPr userDrawn="1"/>
        </p:nvPicPr>
        <p:blipFill>
          <a:blip r:embed="rId14" cstate="print"/>
          <a:srcRect/>
          <a:stretch>
            <a:fillRect/>
          </a:stretch>
        </p:blipFill>
        <p:spPr bwMode="auto">
          <a:xfrm>
            <a:off x="0" y="0"/>
            <a:ext cx="9144000" cy="13350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180975" y="6424613"/>
            <a:ext cx="609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79BF35B7-BFAC-44F6-A41A-E6554656EB48}"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3"/>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4"/>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5"/>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6"/>
        </a:buBlip>
        <a:defRPr sz="1600">
          <a:solidFill>
            <a:schemeClr val="tx1"/>
          </a:solidFill>
          <a:latin typeface="+mn-lt"/>
        </a:defRPr>
      </a:lvl4pPr>
      <a:lvl5pPr marL="2057400" indent="-228600" algn="l" rtl="0" eaLnBrk="0" fontAlgn="base" hangingPunct="0">
        <a:spcBef>
          <a:spcPct val="20000"/>
        </a:spcBef>
        <a:spcAft>
          <a:spcPct val="0"/>
        </a:spcAft>
        <a:buBlip>
          <a:blip r:embed="rId13"/>
        </a:buBlip>
        <a:defRPr sz="1400">
          <a:solidFill>
            <a:schemeClr val="tx1"/>
          </a:solidFill>
          <a:latin typeface="+mn-lt"/>
        </a:defRPr>
      </a:lvl5pPr>
      <a:lvl6pPr marL="2514600" indent="-228600" algn="l" rtl="0" eaLnBrk="0" fontAlgn="base" hangingPunct="0">
        <a:spcBef>
          <a:spcPct val="20000"/>
        </a:spcBef>
        <a:spcAft>
          <a:spcPct val="0"/>
        </a:spcAft>
        <a:buBlip>
          <a:blip r:embed="rId13"/>
        </a:buBlip>
        <a:defRPr sz="1400">
          <a:solidFill>
            <a:schemeClr val="tx1"/>
          </a:solidFill>
          <a:latin typeface="+mn-lt"/>
        </a:defRPr>
      </a:lvl6pPr>
      <a:lvl7pPr marL="2971800" indent="-228600" algn="l" rtl="0" eaLnBrk="0" fontAlgn="base" hangingPunct="0">
        <a:spcBef>
          <a:spcPct val="20000"/>
        </a:spcBef>
        <a:spcAft>
          <a:spcPct val="0"/>
        </a:spcAft>
        <a:buBlip>
          <a:blip r:embed="rId13"/>
        </a:buBlip>
        <a:defRPr sz="1400">
          <a:solidFill>
            <a:schemeClr val="tx1"/>
          </a:solidFill>
          <a:latin typeface="+mn-lt"/>
        </a:defRPr>
      </a:lvl7pPr>
      <a:lvl8pPr marL="3429000" indent="-228600" algn="l" rtl="0" eaLnBrk="0" fontAlgn="base" hangingPunct="0">
        <a:spcBef>
          <a:spcPct val="20000"/>
        </a:spcBef>
        <a:spcAft>
          <a:spcPct val="0"/>
        </a:spcAft>
        <a:buBlip>
          <a:blip r:embed="rId13"/>
        </a:buBlip>
        <a:defRPr sz="1400">
          <a:solidFill>
            <a:schemeClr val="tx1"/>
          </a:solidFill>
          <a:latin typeface="+mn-lt"/>
        </a:defRPr>
      </a:lvl8pPr>
      <a:lvl9pPr marL="3886200" indent="-228600" algn="l" rtl="0" eaLnBrk="0" fontAlgn="base" hangingPunct="0">
        <a:spcBef>
          <a:spcPct val="20000"/>
        </a:spcBef>
        <a:spcAft>
          <a:spcPct val="0"/>
        </a:spcAft>
        <a:buBlip>
          <a:blip r:embed="rId13"/>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PowerPoint_Path_Footer"/>
          <p:cNvPicPr>
            <a:picLocks noChangeAspect="1" noChangeArrowheads="1"/>
          </p:cNvPicPr>
          <p:nvPr/>
        </p:nvPicPr>
        <p:blipFill>
          <a:blip r:embed="rId13" cstate="print"/>
          <a:srcRect/>
          <a:stretch>
            <a:fillRect/>
          </a:stretch>
        </p:blipFill>
        <p:spPr bwMode="auto">
          <a:xfrm>
            <a:off x="3175" y="5487988"/>
            <a:ext cx="9140825" cy="1370012"/>
          </a:xfrm>
          <a:prstGeom prst="rect">
            <a:avLst/>
          </a:prstGeom>
          <a:noFill/>
          <a:ln w="9525">
            <a:noFill/>
            <a:miter lim="800000"/>
            <a:headEnd/>
            <a:tailEnd/>
          </a:ln>
        </p:spPr>
      </p:pic>
      <p:pic>
        <p:nvPicPr>
          <p:cNvPr id="3075" name="Picture 7" descr="PNNL_Logo_2-Color_v2"/>
          <p:cNvPicPr>
            <a:picLocks noChangeAspect="1" noChangeArrowheads="1"/>
          </p:cNvPicPr>
          <p:nvPr/>
        </p:nvPicPr>
        <p:blipFill>
          <a:blip r:embed="rId14" cstate="print"/>
          <a:srcRect/>
          <a:stretch>
            <a:fillRect/>
          </a:stretch>
        </p:blipFill>
        <p:spPr bwMode="auto">
          <a:xfrm>
            <a:off x="7129463" y="5849938"/>
            <a:ext cx="1828800" cy="798512"/>
          </a:xfrm>
          <a:prstGeom prst="rect">
            <a:avLst/>
          </a:prstGeom>
          <a:noFill/>
          <a:ln w="9525">
            <a:noFill/>
            <a:miter lim="800000"/>
            <a:headEnd/>
            <a:tailEnd/>
          </a:ln>
        </p:spPr>
      </p:pic>
      <p:sp>
        <p:nvSpPr>
          <p:cNvPr id="307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307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023FF335-8E11-4E97-B6B5-8274C32DE7A7}"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descr="PowerPoint_Path_Footer"/>
          <p:cNvPicPr>
            <a:picLocks noChangeAspect="1" noChangeArrowheads="1"/>
          </p:cNvPicPr>
          <p:nvPr/>
        </p:nvPicPr>
        <p:blipFill>
          <a:blip r:embed="rId13" cstate="print"/>
          <a:srcRect/>
          <a:stretch>
            <a:fillRect/>
          </a:stretch>
        </p:blipFill>
        <p:spPr bwMode="auto">
          <a:xfrm>
            <a:off x="0" y="5487988"/>
            <a:ext cx="9140825" cy="1370012"/>
          </a:xfrm>
          <a:prstGeom prst="rect">
            <a:avLst/>
          </a:prstGeom>
          <a:noFill/>
          <a:ln w="9525">
            <a:noFill/>
            <a:miter lim="800000"/>
            <a:headEnd/>
            <a:tailEnd/>
          </a:ln>
        </p:spPr>
      </p:pic>
      <p:pic>
        <p:nvPicPr>
          <p:cNvPr id="4099" name="Picture 7" descr="PNNL_Logo_2-Color_v2"/>
          <p:cNvPicPr>
            <a:picLocks noChangeAspect="1" noChangeArrowheads="1"/>
          </p:cNvPicPr>
          <p:nvPr/>
        </p:nvPicPr>
        <p:blipFill>
          <a:blip r:embed="rId14" cstate="print"/>
          <a:srcRect/>
          <a:stretch>
            <a:fillRect/>
          </a:stretch>
        </p:blipFill>
        <p:spPr bwMode="auto">
          <a:xfrm>
            <a:off x="7129463" y="5849938"/>
            <a:ext cx="1828800" cy="798512"/>
          </a:xfrm>
          <a:prstGeom prst="rect">
            <a:avLst/>
          </a:prstGeom>
          <a:noFill/>
          <a:ln w="9525">
            <a:noFill/>
            <a:miter lim="800000"/>
            <a:headEnd/>
            <a:tailEnd/>
          </a:ln>
        </p:spPr>
      </p:pic>
      <p:sp>
        <p:nvSpPr>
          <p:cNvPr id="7" name="Rectangle 6"/>
          <p:cNvSpPr>
            <a:spLocks noChangeArrowheads="1"/>
          </p:cNvSpPr>
          <p:nvPr/>
        </p:nvSpPr>
        <p:spPr bwMode="auto">
          <a:xfrm>
            <a:off x="0" y="0"/>
            <a:ext cx="9144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ndParaRPr>
          </a:p>
        </p:txBody>
      </p:sp>
      <p:sp>
        <p:nvSpPr>
          <p:cNvPr id="4101"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4102"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01EA6223-67ED-497C-A668-7BAD11B29D3E}"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1588" y="0"/>
            <a:ext cx="9144000" cy="914400"/>
          </a:xfrm>
          <a:prstGeom prst="rect">
            <a:avLst/>
          </a:prstGeom>
          <a:solidFill>
            <a:srgbClr val="D57500"/>
          </a:solidFill>
          <a:ln w="9525">
            <a:noFill/>
            <a:miter lim="800000"/>
            <a:headEnd/>
            <a:tailEnd/>
          </a:ln>
        </p:spPr>
        <p:txBody>
          <a:bodyPr wrap="none" anchor="ctr"/>
          <a:lstStyle/>
          <a:p>
            <a:pPr>
              <a:defRPr/>
            </a:pPr>
            <a:endParaRPr lang="en-US" sz="1800">
              <a:latin typeface="Arial" charset="0"/>
            </a:endParaRPr>
          </a:p>
        </p:txBody>
      </p:sp>
      <p:pic>
        <p:nvPicPr>
          <p:cNvPr id="5123" name="Picture 6" descr="PNNL_Logo_2-Color_v2"/>
          <p:cNvPicPr>
            <a:picLocks noChangeAspect="1" noChangeArrowheads="1"/>
          </p:cNvPicPr>
          <p:nvPr/>
        </p:nvPicPr>
        <p:blipFill>
          <a:blip r:embed="rId13" cstate="print"/>
          <a:srcRect/>
          <a:stretch>
            <a:fillRect/>
          </a:stretch>
        </p:blipFill>
        <p:spPr bwMode="auto">
          <a:xfrm>
            <a:off x="7129463" y="5849938"/>
            <a:ext cx="1828800" cy="798512"/>
          </a:xfrm>
          <a:prstGeom prst="rect">
            <a:avLst/>
          </a:prstGeom>
          <a:noFill/>
          <a:ln w="9525">
            <a:noFill/>
            <a:miter lim="800000"/>
            <a:headEnd/>
            <a:tailEnd/>
          </a:ln>
        </p:spPr>
      </p:pic>
      <p:sp>
        <p:nvSpPr>
          <p:cNvPr id="5124"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5125"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25E8A052-04E0-4F75-BA65-BA9FDCEF6017}"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1311275"/>
          </a:xfrm>
          <a:prstGeom prst="rect">
            <a:avLst/>
          </a:prstGeom>
          <a:solidFill>
            <a:srgbClr val="D57500"/>
          </a:solidFill>
          <a:ln w="9525">
            <a:noFill/>
            <a:miter lim="800000"/>
            <a:headEnd/>
            <a:tailEnd/>
          </a:ln>
        </p:spPr>
        <p:txBody>
          <a:bodyPr wrap="none" anchor="ctr"/>
          <a:lstStyle/>
          <a:p>
            <a:pPr>
              <a:defRPr/>
            </a:pPr>
            <a:endParaRPr lang="en-US" sz="1800">
              <a:latin typeface="Arial" charset="0"/>
            </a:endParaRPr>
          </a:p>
        </p:txBody>
      </p:sp>
      <p:pic>
        <p:nvPicPr>
          <p:cNvPr id="6147" name="Picture 6" descr="PNNL_Logo_2-Color_v2"/>
          <p:cNvPicPr>
            <a:picLocks noChangeAspect="1" noChangeArrowheads="1"/>
          </p:cNvPicPr>
          <p:nvPr/>
        </p:nvPicPr>
        <p:blipFill>
          <a:blip r:embed="rId13" cstate="print"/>
          <a:srcRect/>
          <a:stretch>
            <a:fillRect/>
          </a:stretch>
        </p:blipFill>
        <p:spPr bwMode="auto">
          <a:xfrm>
            <a:off x="7129463" y="5849938"/>
            <a:ext cx="1828800" cy="798512"/>
          </a:xfrm>
          <a:prstGeom prst="rect">
            <a:avLst/>
          </a:prstGeom>
          <a:noFill/>
          <a:ln w="9525">
            <a:noFill/>
            <a:miter lim="800000"/>
            <a:headEnd/>
            <a:tailEnd/>
          </a:ln>
        </p:spPr>
      </p:pic>
      <p:sp>
        <p:nvSpPr>
          <p:cNvPr id="6148"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6149"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0B732141-8FDB-4E9E-BC46-069D15F0B79F}"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2B093E6E-C4B6-4BEC-87C6-5CB398949363}" type="slidenum">
              <a:rPr lang="en-US"/>
              <a:pPr>
                <a:defRPr/>
              </a:pPr>
              <a:t>‹#›</a:t>
            </a:fld>
            <a:r>
              <a:rPr lang="en-US">
                <a:latin typeface="Times New Roman" pitchFamily="-80" charset="0"/>
              </a:rPr>
              <a:t> </a:t>
            </a:r>
          </a:p>
        </p:txBody>
      </p:sp>
      <p:pic>
        <p:nvPicPr>
          <p:cNvPr id="7173" name="Picture 9" descr="PowerPoint_Path_Footer"/>
          <p:cNvPicPr>
            <a:picLocks noChangeAspect="1" noChangeArrowheads="1"/>
          </p:cNvPicPr>
          <p:nvPr userDrawn="1"/>
        </p:nvPicPr>
        <p:blipFill>
          <a:blip r:embed="rId13" cstate="print"/>
          <a:srcRect/>
          <a:stretch>
            <a:fillRect/>
          </a:stretch>
        </p:blipFill>
        <p:spPr bwMode="auto">
          <a:xfrm>
            <a:off x="0" y="5468938"/>
            <a:ext cx="9140825" cy="1370012"/>
          </a:xfrm>
          <a:prstGeom prst="rect">
            <a:avLst/>
          </a:prstGeom>
          <a:noFill/>
          <a:ln w="9525">
            <a:noFill/>
            <a:miter lim="800000"/>
            <a:headEnd/>
            <a:tailEnd/>
          </a:ln>
        </p:spPr>
      </p:pic>
      <p:pic>
        <p:nvPicPr>
          <p:cNvPr id="7174" name="Picture 5" descr="PNNL_Logo_2-Color_v2"/>
          <p:cNvPicPr>
            <a:picLocks noChangeAspect="1" noChangeArrowheads="1"/>
          </p:cNvPicPr>
          <p:nvPr userDrawn="1"/>
        </p:nvPicPr>
        <p:blipFill>
          <a:blip r:embed="rId14" cstate="print"/>
          <a:srcRect/>
          <a:stretch>
            <a:fillRect/>
          </a:stretch>
        </p:blipFill>
        <p:spPr bwMode="auto">
          <a:xfrm>
            <a:off x="7129463" y="5849938"/>
            <a:ext cx="1828800" cy="798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5"/>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6"/>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7"/>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8"/>
        </a:buBlip>
        <a:defRPr sz="1600">
          <a:solidFill>
            <a:schemeClr val="tx1"/>
          </a:solidFill>
          <a:latin typeface="+mn-lt"/>
        </a:defRPr>
      </a:lvl4pPr>
      <a:lvl5pPr marL="2057400" indent="-228600" algn="l" rtl="0" eaLnBrk="0" fontAlgn="base" hangingPunct="0">
        <a:spcBef>
          <a:spcPct val="20000"/>
        </a:spcBef>
        <a:spcAft>
          <a:spcPct val="0"/>
        </a:spcAft>
        <a:buBlip>
          <a:blip r:embed="rId15"/>
        </a:buBlip>
        <a:defRPr sz="1400">
          <a:solidFill>
            <a:schemeClr val="tx1"/>
          </a:solidFill>
          <a:latin typeface="+mn-lt"/>
        </a:defRPr>
      </a:lvl5pPr>
      <a:lvl6pPr marL="2514600" indent="-228600" algn="l" rtl="0" eaLnBrk="0" fontAlgn="base" hangingPunct="0">
        <a:spcBef>
          <a:spcPct val="20000"/>
        </a:spcBef>
        <a:spcAft>
          <a:spcPct val="0"/>
        </a:spcAft>
        <a:buBlip>
          <a:blip r:embed="rId15"/>
        </a:buBlip>
        <a:defRPr sz="1400">
          <a:solidFill>
            <a:schemeClr val="tx1"/>
          </a:solidFill>
          <a:latin typeface="+mn-lt"/>
        </a:defRPr>
      </a:lvl6pPr>
      <a:lvl7pPr marL="2971800" indent="-228600" algn="l" rtl="0" eaLnBrk="0" fontAlgn="base" hangingPunct="0">
        <a:spcBef>
          <a:spcPct val="20000"/>
        </a:spcBef>
        <a:spcAft>
          <a:spcPct val="0"/>
        </a:spcAft>
        <a:buBlip>
          <a:blip r:embed="rId15"/>
        </a:buBlip>
        <a:defRPr sz="1400">
          <a:solidFill>
            <a:schemeClr val="tx1"/>
          </a:solidFill>
          <a:latin typeface="+mn-lt"/>
        </a:defRPr>
      </a:lvl7pPr>
      <a:lvl8pPr marL="3429000" indent="-228600" algn="l" rtl="0" eaLnBrk="0" fontAlgn="base" hangingPunct="0">
        <a:spcBef>
          <a:spcPct val="20000"/>
        </a:spcBef>
        <a:spcAft>
          <a:spcPct val="0"/>
        </a:spcAft>
        <a:buBlip>
          <a:blip r:embed="rId15"/>
        </a:buBlip>
        <a:defRPr sz="1400">
          <a:solidFill>
            <a:schemeClr val="tx1"/>
          </a:solidFill>
          <a:latin typeface="+mn-lt"/>
        </a:defRPr>
      </a:lvl8pPr>
      <a:lvl9pPr marL="3886200" indent="-228600" algn="l" rtl="0" eaLnBrk="0" fontAlgn="base" hangingPunct="0">
        <a:spcBef>
          <a:spcPct val="20000"/>
        </a:spcBef>
        <a:spcAft>
          <a:spcPct val="0"/>
        </a:spcAft>
        <a:buBlip>
          <a:blip r:embed="rId15"/>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0" y="0"/>
            <a:ext cx="9144000" cy="6858000"/>
          </a:xfrm>
          <a:prstGeom prst="rect">
            <a:avLst/>
          </a:prstGeom>
          <a:solidFill>
            <a:srgbClr val="707276"/>
          </a:solidFill>
          <a:ln w="9525">
            <a:noFill/>
            <a:miter lim="800000"/>
            <a:headEnd/>
            <a:tailEnd/>
          </a:ln>
        </p:spPr>
        <p:txBody>
          <a:bodyPr wrap="none" anchor="ctr"/>
          <a:lstStyle/>
          <a:p>
            <a:pPr>
              <a:defRPr/>
            </a:pPr>
            <a:endParaRPr lang="en-US" sz="1800">
              <a:latin typeface="Arial" charset="0"/>
            </a:endParaRPr>
          </a:p>
        </p:txBody>
      </p:sp>
      <p:pic>
        <p:nvPicPr>
          <p:cNvPr id="8195" name="Picture 5" descr="PNNL_Logo_White"/>
          <p:cNvPicPr>
            <a:picLocks noChangeAspect="1" noChangeArrowheads="1"/>
          </p:cNvPicPr>
          <p:nvPr/>
        </p:nvPicPr>
        <p:blipFill>
          <a:blip r:embed="rId13" cstate="print"/>
          <a:srcRect/>
          <a:stretch>
            <a:fillRect/>
          </a:stretch>
        </p:blipFill>
        <p:spPr bwMode="auto">
          <a:xfrm>
            <a:off x="7129463" y="5849938"/>
            <a:ext cx="1828800" cy="798512"/>
          </a:xfrm>
          <a:prstGeom prst="rect">
            <a:avLst/>
          </a:prstGeom>
          <a:noFill/>
          <a:ln w="9525">
            <a:noFill/>
            <a:miter lim="800000"/>
            <a:headEnd/>
            <a:tailEnd/>
          </a:ln>
        </p:spPr>
      </p:pic>
      <p:sp>
        <p:nvSpPr>
          <p:cNvPr id="8196"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8197"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BC1F25CF-7CC4-4CA8-9FB9-20BEE8A7252B}"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9144000" cy="6858000"/>
          </a:xfrm>
          <a:prstGeom prst="rect">
            <a:avLst/>
          </a:prstGeom>
          <a:solidFill>
            <a:srgbClr val="D57500"/>
          </a:solidFill>
          <a:ln w="9525">
            <a:noFill/>
            <a:miter lim="800000"/>
            <a:headEnd/>
            <a:tailEnd/>
          </a:ln>
        </p:spPr>
        <p:txBody>
          <a:bodyPr wrap="none" anchor="ctr"/>
          <a:lstStyle/>
          <a:p>
            <a:pPr>
              <a:defRPr/>
            </a:pPr>
            <a:endParaRPr lang="en-US" sz="1800">
              <a:latin typeface="Arial" charset="0"/>
            </a:endParaRPr>
          </a:p>
        </p:txBody>
      </p:sp>
      <p:pic>
        <p:nvPicPr>
          <p:cNvPr id="9219" name="Picture 3" descr="PNNL_Logo_White"/>
          <p:cNvPicPr>
            <a:picLocks noChangeAspect="1" noChangeArrowheads="1"/>
          </p:cNvPicPr>
          <p:nvPr/>
        </p:nvPicPr>
        <p:blipFill>
          <a:blip r:embed="rId13" cstate="print"/>
          <a:srcRect/>
          <a:stretch>
            <a:fillRect/>
          </a:stretch>
        </p:blipFill>
        <p:spPr bwMode="auto">
          <a:xfrm>
            <a:off x="7129463" y="5849938"/>
            <a:ext cx="1828800" cy="798512"/>
          </a:xfrm>
          <a:prstGeom prst="rect">
            <a:avLst/>
          </a:prstGeom>
          <a:noFill/>
          <a:ln w="9525">
            <a:noFill/>
            <a:miter lim="800000"/>
            <a:headEnd/>
            <a:tailEnd/>
          </a:ln>
        </p:spPr>
      </p:pic>
      <p:sp>
        <p:nvSpPr>
          <p:cNvPr id="9220" name="Rectangle 2"/>
          <p:cNvSpPr>
            <a:spLocks noGrp="1" noChangeArrowheads="1"/>
          </p:cNvSpPr>
          <p:nvPr>
            <p:ph type="title"/>
          </p:nvPr>
        </p:nvSpPr>
        <p:spPr bwMode="auto">
          <a:xfrm>
            <a:off x="474663" y="460375"/>
            <a:ext cx="8204200" cy="9874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9221" name="Rectangle 3"/>
          <p:cNvSpPr>
            <a:spLocks noGrp="1" noChangeArrowheads="1"/>
          </p:cNvSpPr>
          <p:nvPr>
            <p:ph type="body" idx="1"/>
          </p:nvPr>
        </p:nvSpPr>
        <p:spPr bwMode="auto">
          <a:xfrm>
            <a:off x="492125" y="1676400"/>
            <a:ext cx="8186738" cy="3575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bwMode="auto">
          <a:xfrm>
            <a:off x="180975" y="6424613"/>
            <a:ext cx="609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tabLst>
                <a:tab pos="457200" algn="l"/>
                <a:tab pos="800100" algn="l"/>
                <a:tab pos="1257300" algn="l"/>
              </a:tabLst>
              <a:defRPr sz="900">
                <a:solidFill>
                  <a:srgbClr val="777777"/>
                </a:solidFill>
                <a:latin typeface="Arial" charset="0"/>
              </a:defRPr>
            </a:lvl1pPr>
          </a:lstStyle>
          <a:p>
            <a:pPr>
              <a:defRPr/>
            </a:pPr>
            <a:fld id="{C25305F1-9B0E-42FA-8FFB-DAD7BA3F254E}" type="slidenum">
              <a:rPr lang="en-US"/>
              <a:pPr>
                <a:defRPr/>
              </a:pPr>
              <a:t>‹#›</a:t>
            </a:fld>
            <a:r>
              <a:rPr lang="en-US">
                <a:latin typeface="Times New Roman" pitchFamily="-80" charset="0"/>
              </a:rPr>
              <a:t> </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hf sldNum="0" hdr="0" dt="0"/>
  <p:txStyles>
    <p:titleStyle>
      <a:lvl1pPr algn="l" rtl="0" eaLnBrk="0" fontAlgn="base" hangingPunct="0">
        <a:lnSpc>
          <a:spcPct val="85000"/>
        </a:lnSpc>
        <a:spcBef>
          <a:spcPct val="0"/>
        </a:spcBef>
        <a:spcAft>
          <a:spcPct val="0"/>
        </a:spcAft>
        <a:defRPr sz="3000" b="1">
          <a:solidFill>
            <a:srgbClr val="CB7023"/>
          </a:solidFill>
          <a:latin typeface="+mj-lt"/>
          <a:ea typeface="+mj-ea"/>
          <a:cs typeface="+mj-cs"/>
        </a:defRPr>
      </a:lvl1pPr>
      <a:lvl2pPr algn="l" rtl="0" eaLnBrk="0" fontAlgn="base" hangingPunct="0">
        <a:lnSpc>
          <a:spcPct val="85000"/>
        </a:lnSpc>
        <a:spcBef>
          <a:spcPct val="0"/>
        </a:spcBef>
        <a:spcAft>
          <a:spcPct val="0"/>
        </a:spcAft>
        <a:defRPr sz="3000" b="1">
          <a:solidFill>
            <a:srgbClr val="CB7023"/>
          </a:solidFill>
          <a:latin typeface="Arial" charset="0"/>
        </a:defRPr>
      </a:lvl2pPr>
      <a:lvl3pPr algn="l" rtl="0" eaLnBrk="0" fontAlgn="base" hangingPunct="0">
        <a:lnSpc>
          <a:spcPct val="85000"/>
        </a:lnSpc>
        <a:spcBef>
          <a:spcPct val="0"/>
        </a:spcBef>
        <a:spcAft>
          <a:spcPct val="0"/>
        </a:spcAft>
        <a:defRPr sz="3000" b="1">
          <a:solidFill>
            <a:srgbClr val="CB7023"/>
          </a:solidFill>
          <a:latin typeface="Arial" charset="0"/>
        </a:defRPr>
      </a:lvl3pPr>
      <a:lvl4pPr algn="l" rtl="0" eaLnBrk="0" fontAlgn="base" hangingPunct="0">
        <a:lnSpc>
          <a:spcPct val="85000"/>
        </a:lnSpc>
        <a:spcBef>
          <a:spcPct val="0"/>
        </a:spcBef>
        <a:spcAft>
          <a:spcPct val="0"/>
        </a:spcAft>
        <a:defRPr sz="3000" b="1">
          <a:solidFill>
            <a:srgbClr val="CB7023"/>
          </a:solidFill>
          <a:latin typeface="Arial" charset="0"/>
        </a:defRPr>
      </a:lvl4pPr>
      <a:lvl5pPr algn="l" rtl="0" eaLnBrk="0" fontAlgn="base" hangingPunct="0">
        <a:lnSpc>
          <a:spcPct val="85000"/>
        </a:lnSpc>
        <a:spcBef>
          <a:spcPct val="0"/>
        </a:spcBef>
        <a:spcAft>
          <a:spcPct val="0"/>
        </a:spcAft>
        <a:defRPr sz="3000" b="1">
          <a:solidFill>
            <a:srgbClr val="CB7023"/>
          </a:solidFill>
          <a:latin typeface="Arial" charset="0"/>
        </a:defRPr>
      </a:lvl5pPr>
      <a:lvl6pPr marL="457200" algn="l" rtl="0" eaLnBrk="0" fontAlgn="base" hangingPunct="0">
        <a:lnSpc>
          <a:spcPct val="85000"/>
        </a:lnSpc>
        <a:spcBef>
          <a:spcPct val="0"/>
        </a:spcBef>
        <a:spcAft>
          <a:spcPct val="0"/>
        </a:spcAft>
        <a:defRPr sz="3000" b="1">
          <a:solidFill>
            <a:srgbClr val="CB7023"/>
          </a:solidFill>
          <a:latin typeface="Arial" charset="0"/>
        </a:defRPr>
      </a:lvl6pPr>
      <a:lvl7pPr marL="914400" algn="l" rtl="0" eaLnBrk="0" fontAlgn="base" hangingPunct="0">
        <a:lnSpc>
          <a:spcPct val="85000"/>
        </a:lnSpc>
        <a:spcBef>
          <a:spcPct val="0"/>
        </a:spcBef>
        <a:spcAft>
          <a:spcPct val="0"/>
        </a:spcAft>
        <a:defRPr sz="3000" b="1">
          <a:solidFill>
            <a:srgbClr val="CB7023"/>
          </a:solidFill>
          <a:latin typeface="Arial" charset="0"/>
        </a:defRPr>
      </a:lvl7pPr>
      <a:lvl8pPr marL="1371600" algn="l" rtl="0" eaLnBrk="0" fontAlgn="base" hangingPunct="0">
        <a:lnSpc>
          <a:spcPct val="85000"/>
        </a:lnSpc>
        <a:spcBef>
          <a:spcPct val="0"/>
        </a:spcBef>
        <a:spcAft>
          <a:spcPct val="0"/>
        </a:spcAft>
        <a:defRPr sz="3000" b="1">
          <a:solidFill>
            <a:srgbClr val="CB7023"/>
          </a:solidFill>
          <a:latin typeface="Arial" charset="0"/>
        </a:defRPr>
      </a:lvl8pPr>
      <a:lvl9pPr marL="1828800" algn="l" rtl="0" eaLnBrk="0" fontAlgn="base" hangingPunct="0">
        <a:lnSpc>
          <a:spcPct val="85000"/>
        </a:lnSpc>
        <a:spcBef>
          <a:spcPct val="0"/>
        </a:spcBef>
        <a:spcAft>
          <a:spcPct val="0"/>
        </a:spcAft>
        <a:defRPr sz="3000" b="1">
          <a:solidFill>
            <a:srgbClr val="CB7023"/>
          </a:solidFill>
          <a:latin typeface="Arial" charset="0"/>
        </a:defRPr>
      </a:lvl9pPr>
    </p:titleStyle>
    <p:bodyStyle>
      <a:lvl1pPr marL="342900" indent="-342900" algn="l" rtl="0" eaLnBrk="0" fontAlgn="base" hangingPunct="0">
        <a:lnSpc>
          <a:spcPct val="85000"/>
        </a:lnSpc>
        <a:spcBef>
          <a:spcPct val="30000"/>
        </a:spcBef>
        <a:spcAft>
          <a:spcPct val="0"/>
        </a:spcAft>
        <a:buClr>
          <a:schemeClr val="folHlink"/>
        </a:buClr>
        <a:buBlip>
          <a:blip r:embed="rId14"/>
        </a:buBlip>
        <a:defRPr sz="2400">
          <a:solidFill>
            <a:schemeClr val="tx1"/>
          </a:solidFill>
          <a:latin typeface="+mn-lt"/>
          <a:ea typeface="+mn-ea"/>
          <a:cs typeface="+mn-cs"/>
        </a:defRPr>
      </a:lvl1pPr>
      <a:lvl2pPr marL="742950" indent="-285750" algn="l" rtl="0" eaLnBrk="0" fontAlgn="base" hangingPunct="0">
        <a:lnSpc>
          <a:spcPct val="85000"/>
        </a:lnSpc>
        <a:spcBef>
          <a:spcPct val="30000"/>
        </a:spcBef>
        <a:spcAft>
          <a:spcPct val="0"/>
        </a:spcAft>
        <a:buClr>
          <a:schemeClr val="tx2"/>
        </a:buClr>
        <a:buSzPct val="80000"/>
        <a:buBlip>
          <a:blip r:embed="rId15"/>
        </a:buBlip>
        <a:defRPr sz="2000">
          <a:solidFill>
            <a:schemeClr val="tx1"/>
          </a:solidFill>
          <a:latin typeface="+mn-lt"/>
        </a:defRPr>
      </a:lvl2pPr>
      <a:lvl3pPr marL="1143000" indent="-228600" algn="l" rtl="0" eaLnBrk="0" fontAlgn="base" hangingPunct="0">
        <a:lnSpc>
          <a:spcPct val="85000"/>
        </a:lnSpc>
        <a:spcBef>
          <a:spcPct val="30000"/>
        </a:spcBef>
        <a:spcAft>
          <a:spcPct val="0"/>
        </a:spcAft>
        <a:buClr>
          <a:srgbClr val="737373"/>
        </a:buClr>
        <a:buSzPct val="60000"/>
        <a:buBlip>
          <a:blip r:embed="rId16"/>
        </a:buBlip>
        <a:defRPr sz="2000">
          <a:solidFill>
            <a:schemeClr val="tx1"/>
          </a:solidFill>
          <a:latin typeface="+mn-lt"/>
        </a:defRPr>
      </a:lvl3pPr>
      <a:lvl4pPr marL="1600200" indent="-228600" algn="l" rtl="0" eaLnBrk="0" fontAlgn="base" hangingPunct="0">
        <a:lnSpc>
          <a:spcPct val="85000"/>
        </a:lnSpc>
        <a:spcBef>
          <a:spcPct val="30000"/>
        </a:spcBef>
        <a:spcAft>
          <a:spcPct val="0"/>
        </a:spcAft>
        <a:buBlip>
          <a:blip r:embed="rId17"/>
        </a:buBlip>
        <a:defRPr sz="1600">
          <a:solidFill>
            <a:schemeClr val="tx1"/>
          </a:solidFill>
          <a:latin typeface="+mn-lt"/>
        </a:defRPr>
      </a:lvl4pPr>
      <a:lvl5pPr marL="2057400" indent="-228600" algn="l" rtl="0" eaLnBrk="0" fontAlgn="base" hangingPunct="0">
        <a:spcBef>
          <a:spcPct val="20000"/>
        </a:spcBef>
        <a:spcAft>
          <a:spcPct val="0"/>
        </a:spcAft>
        <a:buBlip>
          <a:blip r:embed="rId14"/>
        </a:buBlip>
        <a:defRPr sz="1400">
          <a:solidFill>
            <a:schemeClr val="tx1"/>
          </a:solidFill>
          <a:latin typeface="+mn-lt"/>
        </a:defRPr>
      </a:lvl5pPr>
      <a:lvl6pPr marL="2514600" indent="-228600" algn="l" rtl="0" eaLnBrk="0" fontAlgn="base" hangingPunct="0">
        <a:spcBef>
          <a:spcPct val="20000"/>
        </a:spcBef>
        <a:spcAft>
          <a:spcPct val="0"/>
        </a:spcAft>
        <a:buBlip>
          <a:blip r:embed="rId14"/>
        </a:buBlip>
        <a:defRPr sz="1400">
          <a:solidFill>
            <a:schemeClr val="tx1"/>
          </a:solidFill>
          <a:latin typeface="+mn-lt"/>
        </a:defRPr>
      </a:lvl6pPr>
      <a:lvl7pPr marL="2971800" indent="-228600" algn="l" rtl="0" eaLnBrk="0" fontAlgn="base" hangingPunct="0">
        <a:spcBef>
          <a:spcPct val="20000"/>
        </a:spcBef>
        <a:spcAft>
          <a:spcPct val="0"/>
        </a:spcAft>
        <a:buBlip>
          <a:blip r:embed="rId14"/>
        </a:buBlip>
        <a:defRPr sz="1400">
          <a:solidFill>
            <a:schemeClr val="tx1"/>
          </a:solidFill>
          <a:latin typeface="+mn-lt"/>
        </a:defRPr>
      </a:lvl7pPr>
      <a:lvl8pPr marL="3429000" indent="-228600" algn="l" rtl="0" eaLnBrk="0" fontAlgn="base" hangingPunct="0">
        <a:spcBef>
          <a:spcPct val="20000"/>
        </a:spcBef>
        <a:spcAft>
          <a:spcPct val="0"/>
        </a:spcAft>
        <a:buBlip>
          <a:blip r:embed="rId14"/>
        </a:buBlip>
        <a:defRPr sz="1400">
          <a:solidFill>
            <a:schemeClr val="tx1"/>
          </a:solidFill>
          <a:latin typeface="+mn-lt"/>
        </a:defRPr>
      </a:lvl8pPr>
      <a:lvl9pPr marL="3886200" indent="-228600" algn="l" rtl="0" eaLnBrk="0" fontAlgn="base" hangingPunct="0">
        <a:spcBef>
          <a:spcPct val="20000"/>
        </a:spcBef>
        <a:spcAft>
          <a:spcPct val="0"/>
        </a:spcAft>
        <a:buBlip>
          <a:blip r:embed="rId14"/>
        </a:buBlip>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50.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17.jpeg"/><Relationship Id="rId5" Type="http://schemas.openxmlformats.org/officeDocument/2006/relationships/image" Target="../media/image16.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hyperlink" Target="http://en.wikipedia.org/wiki/Cognitive_biases" TargetMode="External"/><Relationship Id="rId2" Type="http://schemas.openxmlformats.org/officeDocument/2006/relationships/notesSlide" Target="../notesSlides/notesSlide6.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p:nvPr>
        </p:nvSpPr>
        <p:spPr/>
        <p:txBody>
          <a:bodyPr/>
          <a:lstStyle/>
          <a:p>
            <a:r>
              <a:rPr lang="en-US" sz="4400" dirty="0" smtClean="0"/>
              <a:t>Decision Making </a:t>
            </a:r>
            <a:r>
              <a:rPr lang="en-US" sz="4400" dirty="0"/>
              <a:t>and </a:t>
            </a:r>
            <a:r>
              <a:rPr lang="en-US" sz="4400" dirty="0" smtClean="0"/>
              <a:t>Risk Management Track</a:t>
            </a:r>
            <a:endParaRPr lang="en-US" sz="4400" dirty="0"/>
          </a:p>
        </p:txBody>
      </p:sp>
      <p:sp>
        <p:nvSpPr>
          <p:cNvPr id="16" name="Subtitle 15"/>
          <p:cNvSpPr>
            <a:spLocks noGrp="1"/>
          </p:cNvSpPr>
          <p:nvPr>
            <p:ph type="subTitle" idx="1"/>
          </p:nvPr>
        </p:nvSpPr>
        <p:spPr>
          <a:xfrm>
            <a:off x="1371600" y="4499264"/>
            <a:ext cx="6400800" cy="1139536"/>
          </a:xfrm>
        </p:spPr>
        <p:txBody>
          <a:bodyPr/>
          <a:lstStyle/>
          <a:p>
            <a:r>
              <a:rPr lang="en-US" sz="3000" dirty="0" smtClean="0"/>
              <a:t>Antonio Sanfilippo</a:t>
            </a:r>
          </a:p>
          <a:p>
            <a:r>
              <a:rPr lang="en-US" sz="3000" dirty="0" smtClean="0"/>
              <a:t>Pacific Northwest National Laboratory</a:t>
            </a:r>
            <a:endParaRPr lang="en-US" sz="3000" dirty="0"/>
          </a:p>
        </p:txBody>
      </p:sp>
      <p:sp>
        <p:nvSpPr>
          <p:cNvPr id="2" name="Footer Placeholder 1"/>
          <p:cNvSpPr>
            <a:spLocks noGrp="1"/>
          </p:cNvSpPr>
          <p:nvPr>
            <p:ph type="ftr" sz="quarter" idx="10"/>
          </p:nvPr>
        </p:nvSpPr>
        <p:spPr>
          <a:prstGeom prst="rect">
            <a:avLst/>
          </a:prstGeom>
        </p:spPr>
        <p:txBody>
          <a:bodyPr/>
          <a:lstStyle/>
          <a:p>
            <a:pPr>
              <a:defRPr/>
            </a:pPr>
            <a:fld id="{A134F11A-0ECA-49A2-8B0F-3A05C706D035}" type="slidenum">
              <a:rPr lang="en-US" smtClean="0"/>
              <a:pPr>
                <a:defRPr/>
              </a:pPr>
              <a:t>1</a:t>
            </a:fld>
            <a:r>
              <a:rPr lang="en-US" smtClean="0">
                <a:latin typeface="Times New Roman" pitchFamily="-80" charset="0"/>
              </a:rPr>
              <a:t> </a:t>
            </a:r>
            <a:endParaRPr lang="en-US">
              <a:latin typeface="Times New Roman" pitchFamily="-80" charset="0"/>
            </a:endParaRPr>
          </a:p>
        </p:txBody>
      </p:sp>
    </p:spTree>
    <p:extLst>
      <p:ext uri="{BB962C8B-B14F-4D97-AF65-F5344CB8AC3E}">
        <p14:creationId xmlns:p14="http://schemas.microsoft.com/office/powerpoint/2010/main" val="1676747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79559" y="133929"/>
            <a:ext cx="3175252" cy="987425"/>
          </a:xfrm>
        </p:spPr>
        <p:txBody>
          <a:bodyPr/>
          <a:lstStyle/>
          <a:p>
            <a:r>
              <a:rPr lang="en-US" sz="5400" dirty="0" smtClean="0">
                <a:solidFill>
                  <a:schemeClr val="bg1"/>
                </a:solidFill>
                <a:latin typeface="Brush Script MT" pitchFamily="66" charset="0"/>
              </a:rPr>
              <a:t>Thank you!</a:t>
            </a:r>
            <a:endParaRPr lang="en-US" sz="5400" dirty="0">
              <a:solidFill>
                <a:schemeClr val="bg1"/>
              </a:solidFill>
              <a:latin typeface="Brush Script MT" pitchFamily="66" charset="0"/>
            </a:endParaRPr>
          </a:p>
        </p:txBody>
      </p:sp>
      <p:sp>
        <p:nvSpPr>
          <p:cNvPr id="2" name="Footer Placeholder 1"/>
          <p:cNvSpPr>
            <a:spLocks noGrp="1"/>
          </p:cNvSpPr>
          <p:nvPr>
            <p:ph type="ftr" sz="quarter" idx="10"/>
          </p:nvPr>
        </p:nvSpPr>
        <p:spPr/>
        <p:txBody>
          <a:bodyPr/>
          <a:lstStyle/>
          <a:p>
            <a:pPr>
              <a:defRPr/>
            </a:pPr>
            <a:fld id="{A134F11A-0ECA-49A2-8B0F-3A05C706D035}" type="slidenum">
              <a:rPr lang="en-US" smtClean="0"/>
              <a:pPr>
                <a:defRPr/>
              </a:pPr>
              <a:t>10</a:t>
            </a:fld>
            <a:r>
              <a:rPr lang="en-US" smtClean="0">
                <a:latin typeface="Times New Roman" pitchFamily="-80" charset="0"/>
              </a:rPr>
              <a:t> </a:t>
            </a:r>
            <a:endParaRPr lang="en-US">
              <a:latin typeface="Times New Roman" pitchFamily="-80" charset="0"/>
            </a:endParaRPr>
          </a:p>
        </p:txBody>
      </p:sp>
      <p:pic>
        <p:nvPicPr>
          <p:cNvPr id="4114" name="Picture 18" descr="decision-making cartoons, decision-making cartoon, decision-making picture, decision-making pictures, decision-making image, decision-making images, decision-making illustration, decision-making illustra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458" y="4170947"/>
            <a:ext cx="2982521" cy="2378562"/>
          </a:xfrm>
          <a:prstGeom prst="rect">
            <a:avLst/>
          </a:prstGeom>
        </p:spPr>
        <p:style>
          <a:lnRef idx="0">
            <a:schemeClr val="dk1"/>
          </a:lnRef>
          <a:fillRef idx="3">
            <a:schemeClr val="dk1"/>
          </a:fillRef>
          <a:effectRef idx="3">
            <a:schemeClr val="dk1"/>
          </a:effectRef>
          <a:fontRef idx="minor">
            <a:schemeClr val="lt1"/>
          </a:fontRef>
        </p:style>
      </p:pic>
      <p:pic>
        <p:nvPicPr>
          <p:cNvPr id="4116" name="Picture 20" descr="decision-making cartoons, decision-making cartoon, decision-making picture, decision-making pictures, decision-making image, decision-making images, decision-making illustration, decision-making illustration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996700"/>
            <a:ext cx="3814404" cy="2965700"/>
          </a:xfrm>
          <a:prstGeom prst="rect">
            <a:avLst/>
          </a:prstGeom>
        </p:spPr>
        <p:style>
          <a:lnRef idx="0">
            <a:schemeClr val="dk1"/>
          </a:lnRef>
          <a:fillRef idx="3">
            <a:schemeClr val="dk1"/>
          </a:fillRef>
          <a:effectRef idx="3">
            <a:schemeClr val="dk1"/>
          </a:effectRef>
          <a:fontRef idx="minor">
            <a:schemeClr val="lt1"/>
          </a:fontRef>
        </p:style>
      </p:pic>
      <p:pic>
        <p:nvPicPr>
          <p:cNvPr id="4118" name="Picture 22" descr="decision-making cartoons, decision-making cartoon, decision-making picture, decision-making pictures, decision-making image, decision-making images, decision-making illustration, decision-making illustration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338" y="1395663"/>
            <a:ext cx="4848458" cy="4424220"/>
          </a:xfrm>
          <a:prstGeom prst="rect">
            <a:avLst/>
          </a:prstGeo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866403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304510"/>
            <a:ext cx="8204200" cy="987425"/>
          </a:xfrm>
        </p:spPr>
        <p:txBody>
          <a:bodyPr/>
          <a:lstStyle/>
          <a:p>
            <a:r>
              <a:rPr lang="en-US" dirty="0" smtClean="0">
                <a:solidFill>
                  <a:schemeClr val="bg1"/>
                </a:solidFill>
              </a:rPr>
              <a:t>Track Discussion</a:t>
            </a:r>
            <a:endParaRPr lang="en-US" dirty="0">
              <a:solidFill>
                <a:schemeClr val="bg1"/>
              </a:solidFill>
            </a:endParaRPr>
          </a:p>
        </p:txBody>
      </p:sp>
      <p:sp>
        <p:nvSpPr>
          <p:cNvPr id="3" name="Content Placeholder 2"/>
          <p:cNvSpPr>
            <a:spLocks noGrp="1"/>
          </p:cNvSpPr>
          <p:nvPr>
            <p:ph idx="1"/>
          </p:nvPr>
        </p:nvSpPr>
        <p:spPr>
          <a:xfrm>
            <a:off x="492125" y="1059873"/>
            <a:ext cx="8306642" cy="4035712"/>
          </a:xfrm>
        </p:spPr>
        <p:txBody>
          <a:bodyPr/>
          <a:lstStyle/>
          <a:p>
            <a:r>
              <a:rPr lang="en-US" dirty="0" smtClean="0"/>
              <a:t>Refine and add questions (if needed)</a:t>
            </a:r>
          </a:p>
          <a:p>
            <a:r>
              <a:rPr lang="en-US" dirty="0" smtClean="0"/>
              <a:t>Take a question at a time</a:t>
            </a:r>
          </a:p>
          <a:p>
            <a:pPr lvl="1"/>
            <a:r>
              <a:rPr lang="en-US" dirty="0" smtClean="0"/>
              <a:t>Discuss</a:t>
            </a:r>
          </a:p>
          <a:p>
            <a:pPr lvl="1"/>
            <a:r>
              <a:rPr lang="en-US" dirty="0" smtClean="0"/>
              <a:t>Summarize discussion</a:t>
            </a:r>
          </a:p>
          <a:p>
            <a:r>
              <a:rPr lang="en-US" dirty="0" smtClean="0"/>
              <a:t>Schedule</a:t>
            </a:r>
          </a:p>
          <a:p>
            <a:pPr lvl="1"/>
            <a:r>
              <a:rPr lang="en-US" dirty="0" smtClean="0"/>
              <a:t>Monday 15:30 – 17:00 (Q1, Q2)</a:t>
            </a:r>
          </a:p>
          <a:p>
            <a:pPr lvl="1"/>
            <a:r>
              <a:rPr lang="en-US" dirty="0" smtClean="0"/>
              <a:t>Tuesday 09:30 – 12:00 (Q2, Q3)</a:t>
            </a:r>
          </a:p>
          <a:p>
            <a:pPr lvl="1"/>
            <a:r>
              <a:rPr lang="en-US" dirty="0"/>
              <a:t>Tuesday </a:t>
            </a:r>
            <a:r>
              <a:rPr lang="en-US" dirty="0" smtClean="0"/>
              <a:t>13:00 </a:t>
            </a:r>
            <a:r>
              <a:rPr lang="en-US" dirty="0"/>
              <a:t>– </a:t>
            </a:r>
            <a:r>
              <a:rPr lang="en-US" dirty="0" smtClean="0"/>
              <a:t>15:30</a:t>
            </a:r>
            <a:r>
              <a:rPr lang="en-US" dirty="0"/>
              <a:t>: </a:t>
            </a:r>
            <a:r>
              <a:rPr lang="en-US" dirty="0" smtClean="0"/>
              <a:t>(Q3, Q4)</a:t>
            </a:r>
          </a:p>
          <a:p>
            <a:pPr lvl="1"/>
            <a:r>
              <a:rPr lang="en-US" dirty="0" smtClean="0"/>
              <a:t>Wednesday 09:30 </a:t>
            </a:r>
            <a:r>
              <a:rPr lang="en-US" dirty="0"/>
              <a:t>– </a:t>
            </a:r>
            <a:r>
              <a:rPr lang="en-US" dirty="0" smtClean="0"/>
              <a:t>11:00 (tie loose ends and finalize track report)</a:t>
            </a:r>
            <a:endParaRPr lang="en-US" dirty="0"/>
          </a:p>
          <a:p>
            <a:pPr lvl="1"/>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11</a:t>
            </a:fld>
            <a:r>
              <a:rPr lang="en-US" smtClean="0">
                <a:latin typeface="Times New Roman" pitchFamily="-80" charset="0"/>
              </a:rPr>
              <a:t> </a:t>
            </a:r>
            <a:endParaRPr lang="en-US">
              <a:latin typeface="Times New Roman" pitchFamily="-80" charset="0"/>
            </a:endParaRPr>
          </a:p>
        </p:txBody>
      </p:sp>
    </p:spTree>
    <p:extLst>
      <p:ext uri="{BB962C8B-B14F-4D97-AF65-F5344CB8AC3E}">
        <p14:creationId xmlns:p14="http://schemas.microsoft.com/office/powerpoint/2010/main" val="1247290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103909"/>
            <a:ext cx="8204200" cy="831273"/>
          </a:xfrm>
        </p:spPr>
        <p:txBody>
          <a:bodyPr/>
          <a:lstStyle/>
          <a:p>
            <a:r>
              <a:rPr lang="en-US" dirty="0" smtClean="0">
                <a:solidFill>
                  <a:schemeClr val="bg1"/>
                </a:solidFill>
              </a:rPr>
              <a:t>Memory and Prediction Form the Foundations of Human Intelligence</a:t>
            </a:r>
            <a:endParaRPr lang="en-US" dirty="0">
              <a:solidFill>
                <a:schemeClr val="bg1"/>
              </a:solidFill>
            </a:endParaRPr>
          </a:p>
        </p:txBody>
      </p:sp>
      <p:sp>
        <p:nvSpPr>
          <p:cNvPr id="3" name="Content Placeholder 2"/>
          <p:cNvSpPr>
            <a:spLocks noGrp="1"/>
          </p:cNvSpPr>
          <p:nvPr>
            <p:ph idx="1"/>
          </p:nvPr>
        </p:nvSpPr>
        <p:spPr>
          <a:xfrm>
            <a:off x="471343" y="1039091"/>
            <a:ext cx="6838787" cy="4181186"/>
          </a:xfrm>
        </p:spPr>
        <p:txBody>
          <a:bodyPr/>
          <a:lstStyle/>
          <a:p>
            <a:r>
              <a:rPr lang="en-US" dirty="0">
                <a:latin typeface="Arial" pitchFamily="34" charset="0"/>
              </a:rPr>
              <a:t>The human brain provides a unique framework for memory and </a:t>
            </a:r>
            <a:r>
              <a:rPr lang="en-US" dirty="0" smtClean="0">
                <a:latin typeface="Arial" pitchFamily="34" charset="0"/>
              </a:rPr>
              <a:t>prediction</a:t>
            </a:r>
          </a:p>
          <a:p>
            <a:pPr lvl="1"/>
            <a:r>
              <a:rPr lang="en-US" dirty="0">
                <a:latin typeface="+mj-lt"/>
              </a:rPr>
              <a:t>Information flows up and down sensory </a:t>
            </a:r>
            <a:r>
              <a:rPr lang="en-US" dirty="0" smtClean="0">
                <a:latin typeface="+mj-lt"/>
              </a:rPr>
              <a:t>hierarchies in the neocortex </a:t>
            </a:r>
            <a:r>
              <a:rPr lang="en-US" dirty="0">
                <a:latin typeface="+mj-lt"/>
              </a:rPr>
              <a:t>to form predictions and create a unified sensory </a:t>
            </a:r>
            <a:r>
              <a:rPr lang="en-US" dirty="0" smtClean="0">
                <a:latin typeface="+mj-lt"/>
              </a:rPr>
              <a:t>experience</a:t>
            </a:r>
          </a:p>
          <a:p>
            <a:endParaRPr lang="en-US" dirty="0" smtClean="0">
              <a:latin typeface="Arial" pitchFamily="34" charset="0"/>
            </a:endParaRPr>
          </a:p>
          <a:p>
            <a:pPr lvl="1"/>
            <a:endParaRPr lang="en-US" dirty="0">
              <a:latin typeface="Arial" pitchFamily="34" charset="0"/>
            </a:endParaRPr>
          </a:p>
          <a:p>
            <a:endParaRPr lang="en-US"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2</a:t>
            </a:fld>
            <a:r>
              <a:rPr lang="en-US" smtClean="0">
                <a:latin typeface="Times New Roman" pitchFamily="-80" charset="0"/>
              </a:rPr>
              <a:t> </a:t>
            </a:r>
            <a:endParaRPr lang="en-US">
              <a:latin typeface="Times New Roman" pitchFamily="-80"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96" y="2639743"/>
            <a:ext cx="4533401" cy="39116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4" descr="https://encrypted-tbn3.google.com/images?q=tbn:ANd9GcSkY31v8wvAa-jhMemyf0mpKQs3sH6KCl059VffQPLD1OB7reFZLw"/>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http://ml.shapiro.gs/wp-content/uploads/2009/05/080507853301sclzzzzzzz9pq.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2320" y="955322"/>
            <a:ext cx="1581274" cy="2381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776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08964"/>
            <a:ext cx="8204200" cy="820934"/>
          </a:xfrm>
        </p:spPr>
        <p:txBody>
          <a:bodyPr/>
          <a:lstStyle/>
          <a:p>
            <a:r>
              <a:rPr lang="en-US" dirty="0" smtClean="0">
                <a:solidFill>
                  <a:schemeClr val="bg1"/>
                </a:solidFill>
                <a:sym typeface="Wingdings" pitchFamily="2" charset="2"/>
              </a:rPr>
              <a:t>Human Decision Making  </a:t>
            </a:r>
            <a:r>
              <a:rPr lang="en-US" dirty="0">
                <a:solidFill>
                  <a:schemeClr val="bg1"/>
                </a:solidFill>
              </a:rPr>
              <a:t>Experience + Perception + </a:t>
            </a:r>
            <a:r>
              <a:rPr lang="en-US" dirty="0" smtClean="0">
                <a:solidFill>
                  <a:schemeClr val="bg1"/>
                </a:solidFill>
              </a:rPr>
              <a:t>Creativity</a:t>
            </a:r>
            <a:endParaRPr lang="en-US" dirty="0">
              <a:solidFill>
                <a:schemeClr val="bg1"/>
              </a:solidFill>
            </a:endParaRPr>
          </a:p>
        </p:txBody>
      </p:sp>
      <p:sp>
        <p:nvSpPr>
          <p:cNvPr id="3" name="Footer Placeholder 2"/>
          <p:cNvSpPr>
            <a:spLocks noGrp="1"/>
          </p:cNvSpPr>
          <p:nvPr>
            <p:ph type="ftr" sz="quarter" idx="10"/>
          </p:nvPr>
        </p:nvSpPr>
        <p:spPr/>
        <p:txBody>
          <a:bodyPr/>
          <a:lstStyle/>
          <a:p>
            <a:pPr>
              <a:defRPr/>
            </a:pPr>
            <a:fld id="{767D696C-19E2-4930-9A71-7230F4833E85}" type="slidenum">
              <a:rPr lang="en-US" smtClean="0"/>
              <a:pPr>
                <a:defRPr/>
              </a:pPr>
              <a:t>3</a:t>
            </a:fld>
            <a:r>
              <a:rPr lang="en-US" smtClean="0">
                <a:latin typeface="Times New Roman" pitchFamily="-80" charset="0"/>
              </a:rPr>
              <a:t> </a:t>
            </a:r>
            <a:endParaRPr lang="en-US">
              <a:latin typeface="Times New Roman" pitchFamily="-80" charset="0"/>
            </a:endParaRPr>
          </a:p>
        </p:txBody>
      </p:sp>
      <p:sp>
        <p:nvSpPr>
          <p:cNvPr id="5" name="TextBox 4"/>
          <p:cNvSpPr txBox="1"/>
          <p:nvPr/>
        </p:nvSpPr>
        <p:spPr>
          <a:xfrm>
            <a:off x="330175" y="1239313"/>
            <a:ext cx="3846618" cy="37856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style>
          <a:lnRef idx="1">
            <a:schemeClr val="dk1"/>
          </a:lnRef>
          <a:fillRef idx="2">
            <a:schemeClr val="dk1"/>
          </a:fillRef>
          <a:effectRef idx="1">
            <a:schemeClr val="dk1"/>
          </a:effectRef>
          <a:fontRef idx="minor">
            <a:schemeClr val="dk1"/>
          </a:fontRef>
        </p:style>
        <p:txBody>
          <a:bodyPr wrap="square" rtlCol="0">
            <a:spAutoFit/>
          </a:bodyPr>
          <a:lstStyle/>
          <a:p>
            <a:r>
              <a:rPr lang="en-US" sz="2400" i="1" dirty="0" smtClean="0"/>
              <a:t>Human decision making emerge </a:t>
            </a:r>
            <a:r>
              <a:rPr lang="en-US" sz="2400" i="1" dirty="0"/>
              <a:t>as a process </a:t>
            </a:r>
            <a:r>
              <a:rPr lang="en-US" sz="2400" i="1" dirty="0" smtClean="0"/>
              <a:t>of</a:t>
            </a:r>
          </a:p>
          <a:p>
            <a:pPr marL="342900" indent="-342900">
              <a:buFont typeface="Arial" pitchFamily="34" charset="0"/>
              <a:buChar char="•"/>
            </a:pPr>
            <a:r>
              <a:rPr lang="en-US" sz="2400" i="1" dirty="0" smtClean="0"/>
              <a:t>Pattern storage </a:t>
            </a:r>
          </a:p>
          <a:p>
            <a:pPr marL="342900" indent="-342900">
              <a:buFont typeface="Arial" pitchFamily="34" charset="0"/>
              <a:buChar char="•"/>
            </a:pPr>
            <a:r>
              <a:rPr lang="en-US" sz="2400" i="1" dirty="0" smtClean="0"/>
              <a:t>Recognition</a:t>
            </a:r>
          </a:p>
          <a:p>
            <a:pPr marL="342900" indent="-342900">
              <a:buFont typeface="Arial" pitchFamily="34" charset="0"/>
              <a:buChar char="•"/>
            </a:pPr>
            <a:r>
              <a:rPr lang="en-US" sz="2400" i="1" dirty="0" smtClean="0"/>
              <a:t>Projection.</a:t>
            </a:r>
          </a:p>
          <a:p>
            <a:pPr marL="342900" indent="-342900">
              <a:buFont typeface="Arial" pitchFamily="34" charset="0"/>
              <a:buChar char="•"/>
            </a:pPr>
            <a:endParaRPr lang="en-US" sz="2400" i="1" dirty="0" smtClean="0"/>
          </a:p>
          <a:p>
            <a:r>
              <a:rPr lang="en-US" sz="2400" i="1" dirty="0" smtClean="0"/>
              <a:t>This process is rooted </a:t>
            </a:r>
            <a:r>
              <a:rPr lang="en-US" sz="2400" i="1" dirty="0"/>
              <a:t>in our experience of the world and driven by perception and </a:t>
            </a:r>
            <a:r>
              <a:rPr lang="en-US" sz="2400" i="1" dirty="0" smtClean="0"/>
              <a:t>creativity</a:t>
            </a:r>
            <a:endParaRPr lang="en-US" sz="2400" i="1" dirty="0"/>
          </a:p>
        </p:txBody>
      </p:sp>
      <p:grpSp>
        <p:nvGrpSpPr>
          <p:cNvPr id="27" name="Group 26"/>
          <p:cNvGrpSpPr/>
          <p:nvPr/>
        </p:nvGrpSpPr>
        <p:grpSpPr>
          <a:xfrm>
            <a:off x="4451684" y="1532628"/>
            <a:ext cx="4655936" cy="4259058"/>
            <a:chOff x="4451684" y="1532628"/>
            <a:chExt cx="4655936" cy="4259058"/>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865"/>
            <a:stretch/>
          </p:blipFill>
          <p:spPr bwMode="auto">
            <a:xfrm>
              <a:off x="4451684" y="2200759"/>
              <a:ext cx="4655936" cy="3590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2" name="Group 21"/>
            <p:cNvGrpSpPr/>
            <p:nvPr/>
          </p:nvGrpSpPr>
          <p:grpSpPr>
            <a:xfrm>
              <a:off x="5222188" y="1532628"/>
              <a:ext cx="2664799" cy="1050297"/>
              <a:chOff x="5238230" y="1532628"/>
              <a:chExt cx="2664799" cy="1050297"/>
            </a:xfrm>
          </p:grpSpPr>
          <p:cxnSp>
            <p:nvCxnSpPr>
              <p:cNvPr id="17" name="Straight Connector 16"/>
              <p:cNvCxnSpPr/>
              <p:nvPr/>
            </p:nvCxnSpPr>
            <p:spPr>
              <a:xfrm>
                <a:off x="5238230" y="1532628"/>
                <a:ext cx="2664799" cy="10502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5238230" y="1532628"/>
                <a:ext cx="2664799" cy="105029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36" name="Group 35"/>
          <p:cNvGrpSpPr/>
          <p:nvPr/>
        </p:nvGrpSpPr>
        <p:grpSpPr>
          <a:xfrm>
            <a:off x="5214171" y="1534863"/>
            <a:ext cx="2664799" cy="1050297"/>
            <a:chOff x="5238230" y="1532628"/>
            <a:chExt cx="2664799" cy="1050297"/>
          </a:xfrm>
        </p:grpSpPr>
        <p:pic>
          <p:nvPicPr>
            <p:cNvPr id="37" name="Picture 6" descr="View the MathML sour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230" y="1532628"/>
              <a:ext cx="2095500" cy="495300"/>
            </a:xfrm>
            <a:prstGeom prst="rect">
              <a:avLst/>
            </a:prstGeom>
            <a:noFill/>
            <a:ln w="12700">
              <a:noFill/>
            </a:ln>
            <a:extLst>
              <a:ext uri="{909E8E84-426E-40DD-AFC4-6F175D3DCCD1}">
                <a14:hiddenFill xmlns:a14="http://schemas.microsoft.com/office/drawing/2010/main">
                  <a:solidFill>
                    <a:srgbClr val="FFFFFF"/>
                  </a:solidFill>
                </a14:hiddenFill>
              </a:ext>
            </a:extLst>
          </p:spPr>
        </p:pic>
        <p:pic>
          <p:nvPicPr>
            <p:cNvPr id="38" name="Picture 7" descr="View the MathML source"/>
            <p:cNvPicPr>
              <a:picLocks noChangeAspect="1" noChangeArrowheads="1"/>
            </p:cNvPicPr>
            <p:nvPr/>
          </p:nvPicPr>
          <p:blipFill rotWithShape="1">
            <a:blip r:embed="rId5">
              <a:extLst>
                <a:ext uri="{28A0092B-C50C-407E-A947-70E740481C1C}">
                  <a14:useLocalDpi xmlns:a14="http://schemas.microsoft.com/office/drawing/2010/main" val="0"/>
                </a:ext>
              </a:extLst>
            </a:blip>
            <a:srcRect r="2858"/>
            <a:stretch/>
          </p:blipFill>
          <p:spPr bwMode="auto">
            <a:xfrm>
              <a:off x="5238230" y="2087625"/>
              <a:ext cx="2664799" cy="495300"/>
            </a:xfrm>
            <a:prstGeom prst="rect">
              <a:avLst/>
            </a:prstGeom>
            <a:noFill/>
            <a:ln w="12700">
              <a:no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878664" y="1118997"/>
            <a:ext cx="3567504" cy="5107344"/>
            <a:chOff x="4878664" y="1118997"/>
            <a:chExt cx="3567504" cy="5107344"/>
          </a:xfrm>
        </p:grpSpPr>
        <p:grpSp>
          <p:nvGrpSpPr>
            <p:cNvPr id="23" name="Group 22"/>
            <p:cNvGrpSpPr/>
            <p:nvPr/>
          </p:nvGrpSpPr>
          <p:grpSpPr>
            <a:xfrm>
              <a:off x="5151380" y="1125792"/>
              <a:ext cx="2743200" cy="5100549"/>
              <a:chOff x="5103847" y="1108679"/>
              <a:chExt cx="2743200" cy="5100549"/>
            </a:xfrm>
          </p:grpSpPr>
          <p:sp>
            <p:nvSpPr>
              <p:cNvPr id="15" name="TextBox 14"/>
              <p:cNvSpPr txBox="1"/>
              <p:nvPr/>
            </p:nvSpPr>
            <p:spPr>
              <a:xfrm>
                <a:off x="5972746" y="1108679"/>
                <a:ext cx="1005403" cy="1862048"/>
              </a:xfrm>
              <a:prstGeom prst="rect">
                <a:avLst/>
              </a:prstGeom>
              <a:noFill/>
            </p:spPr>
            <p:txBody>
              <a:bodyPr wrap="none" rtlCol="0">
                <a:spAutoFit/>
              </a:bodyPr>
              <a:lstStyle/>
              <a:p>
                <a:r>
                  <a:rPr lang="en-US" sz="11500" dirty="0" smtClean="0">
                    <a:solidFill>
                      <a:schemeClr val="bg1">
                        <a:lumMod val="65000"/>
                      </a:schemeClr>
                    </a:solidFill>
                  </a:rPr>
                  <a:t>?</a:t>
                </a:r>
                <a:endParaRPr lang="en-US" sz="11500" dirty="0">
                  <a:solidFill>
                    <a:schemeClr val="bg1">
                      <a:lumMod val="65000"/>
                    </a:schemeClr>
                  </a:solidFill>
                </a:endParaRPr>
              </a:p>
            </p:txBody>
          </p:sp>
          <p:pic>
            <p:nvPicPr>
              <p:cNvPr id="1033" name="Picture 9" descr="http://i.usatoday.net/sports/gallery/2011/Baseball/Cleveland%20Indians/11412_hpg-vertical.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3847" y="2970727"/>
                <a:ext cx="2743200" cy="3238501"/>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Cloud Callout 27"/>
            <p:cNvSpPr/>
            <p:nvPr/>
          </p:nvSpPr>
          <p:spPr>
            <a:xfrm>
              <a:off x="4878664" y="1118997"/>
              <a:ext cx="3567504" cy="1748527"/>
            </a:xfrm>
            <a:prstGeom prst="cloudCallout">
              <a:avLst>
                <a:gd name="adj1" fmla="val 1808"/>
                <a:gd name="adj2" fmla="val 9474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84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0"/>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08" y="238991"/>
            <a:ext cx="8204200" cy="644236"/>
          </a:xfrm>
        </p:spPr>
        <p:txBody>
          <a:bodyPr/>
          <a:lstStyle/>
          <a:p>
            <a:r>
              <a:rPr lang="en-US" dirty="0" smtClean="0">
                <a:solidFill>
                  <a:schemeClr val="bg1"/>
                </a:solidFill>
              </a:rPr>
              <a:t>Intuition and Human Decision Making</a:t>
            </a:r>
            <a:endParaRPr lang="en-US" dirty="0">
              <a:solidFill>
                <a:schemeClr val="bg1"/>
              </a:solidFill>
            </a:endParaRPr>
          </a:p>
        </p:txBody>
      </p:sp>
      <p:sp>
        <p:nvSpPr>
          <p:cNvPr id="3" name="Content Placeholder 2"/>
          <p:cNvSpPr>
            <a:spLocks noGrp="1"/>
          </p:cNvSpPr>
          <p:nvPr>
            <p:ph idx="1"/>
          </p:nvPr>
        </p:nvSpPr>
        <p:spPr>
          <a:xfrm>
            <a:off x="481734" y="1291936"/>
            <a:ext cx="8329757" cy="1205267"/>
          </a:xfrm>
        </p:spPr>
        <p:txBody>
          <a:bodyPr/>
          <a:lstStyle/>
          <a:p>
            <a:pPr marL="342900" lvl="1" indent="-342900">
              <a:buClr>
                <a:schemeClr val="folHlink"/>
              </a:buClr>
              <a:buSzTx/>
              <a:buBlip>
                <a:blip r:embed="rId3"/>
              </a:buBlip>
            </a:pPr>
            <a:r>
              <a:rPr lang="en-US" sz="2400" dirty="0"/>
              <a:t>The ability to focus “in the moment” and take quick decisions by insight and intuition make human judgment uniquely effective</a:t>
            </a:r>
          </a:p>
          <a:p>
            <a:endParaRPr lang="en-US"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4</a:t>
            </a:fld>
            <a:r>
              <a:rPr lang="en-US" smtClean="0">
                <a:latin typeface="Times New Roman" pitchFamily="-80" charset="0"/>
              </a:rPr>
              <a:t> </a:t>
            </a:r>
            <a:endParaRPr lang="en-US">
              <a:latin typeface="Times New Roman" pitchFamily="-80" charset="0"/>
            </a:endParaRPr>
          </a:p>
        </p:txBody>
      </p:sp>
      <p:pic>
        <p:nvPicPr>
          <p:cNvPr id="7174" name="Picture 6" descr="http://2liveandlearn.com/wp-content/uploads/2012/01/intuition1-298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74" y="2497203"/>
            <a:ext cx="28384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532910" y="2403684"/>
            <a:ext cx="5372100" cy="3600986"/>
          </a:xfrm>
          <a:prstGeom prst="rect">
            <a:avLst/>
          </a:prstGeom>
          <a:noFill/>
        </p:spPr>
        <p:txBody>
          <a:bodyPr wrap="square" rtlCol="0">
            <a:spAutoFit/>
          </a:bodyPr>
          <a:lstStyle/>
          <a:p>
            <a:r>
              <a:rPr lang="en-US" i="1" dirty="0"/>
              <a:t>Intuition and concepts constitute... the elements of all our </a:t>
            </a:r>
            <a:r>
              <a:rPr lang="en-US" i="1" dirty="0" smtClean="0"/>
              <a:t>knowledge </a:t>
            </a:r>
            <a:r>
              <a:rPr lang="en-US" dirty="0" smtClean="0"/>
              <a:t>(Immanuel Kant)</a:t>
            </a:r>
          </a:p>
          <a:p>
            <a:endParaRPr lang="en-US" i="1" dirty="0"/>
          </a:p>
          <a:p>
            <a:r>
              <a:rPr lang="en-US" i="1" dirty="0" smtClean="0"/>
              <a:t>The </a:t>
            </a:r>
            <a:r>
              <a:rPr lang="en-US" i="1" dirty="0"/>
              <a:t>only real valuable thing is </a:t>
            </a:r>
            <a:r>
              <a:rPr lang="en-US" i="1" dirty="0" smtClean="0"/>
              <a:t>intuition </a:t>
            </a:r>
            <a:r>
              <a:rPr lang="en-US" dirty="0" smtClean="0"/>
              <a:t>(Albert Einstein)</a:t>
            </a:r>
          </a:p>
          <a:p>
            <a:endParaRPr lang="en-US" dirty="0"/>
          </a:p>
          <a:p>
            <a:r>
              <a:rPr lang="en-US" i="1" dirty="0" smtClean="0"/>
              <a:t>… much of our mental life is based on processes alien to logic: gut feelings or intuitions</a:t>
            </a:r>
            <a:r>
              <a:rPr lang="en-US" dirty="0" smtClean="0"/>
              <a:t> (</a:t>
            </a:r>
            <a:r>
              <a:rPr lang="en-US" dirty="0" err="1" smtClean="0"/>
              <a:t>Gerd</a:t>
            </a:r>
            <a:r>
              <a:rPr lang="en-US" dirty="0" smtClean="0"/>
              <a:t> </a:t>
            </a:r>
            <a:r>
              <a:rPr lang="en-US" dirty="0" err="1" smtClean="0"/>
              <a:t>Gigerenzer</a:t>
            </a:r>
            <a:r>
              <a:rPr lang="en-US" dirty="0" smtClean="0"/>
              <a:t>)</a:t>
            </a:r>
          </a:p>
          <a:p>
            <a:endParaRPr lang="en-US" dirty="0"/>
          </a:p>
          <a:p>
            <a:r>
              <a:rPr lang="en-US" i="1" dirty="0"/>
              <a:t>Intuition – We can’t trust it, but we can’t live without it </a:t>
            </a:r>
            <a:r>
              <a:rPr lang="en-US" dirty="0"/>
              <a:t>(Gary Klein</a:t>
            </a:r>
            <a:r>
              <a:rPr lang="en-US" dirty="0" smtClean="0"/>
              <a:t>)</a:t>
            </a:r>
            <a:endParaRPr lang="en-US" dirty="0"/>
          </a:p>
        </p:txBody>
      </p:sp>
    </p:spTree>
    <p:extLst>
      <p:ext uri="{BB962C8B-B14F-4D97-AF65-F5344CB8AC3E}">
        <p14:creationId xmlns:p14="http://schemas.microsoft.com/office/powerpoint/2010/main" val="3273954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4663" y="117472"/>
            <a:ext cx="8204200" cy="987425"/>
          </a:xfrm>
        </p:spPr>
        <p:txBody>
          <a:bodyPr/>
          <a:lstStyle/>
          <a:p>
            <a:r>
              <a:rPr lang="en-US" dirty="0">
                <a:solidFill>
                  <a:schemeClr val="bg1"/>
                </a:solidFill>
              </a:rPr>
              <a:t>Limitations on </a:t>
            </a:r>
            <a:r>
              <a:rPr lang="en-US" dirty="0" smtClean="0">
                <a:solidFill>
                  <a:schemeClr val="bg1"/>
                </a:solidFill>
              </a:rPr>
              <a:t>Human Reasoning </a:t>
            </a:r>
            <a:r>
              <a:rPr lang="en-US" dirty="0">
                <a:solidFill>
                  <a:schemeClr val="bg1"/>
                </a:solidFill>
              </a:rPr>
              <a:t>due to </a:t>
            </a:r>
            <a:r>
              <a:rPr lang="en-US" dirty="0" smtClean="0">
                <a:solidFill>
                  <a:schemeClr val="bg1"/>
                </a:solidFill>
              </a:rPr>
              <a:t>Cognitive Biases</a:t>
            </a:r>
            <a:r>
              <a:rPr lang="en-US" dirty="0">
                <a:solidFill>
                  <a:schemeClr val="bg1"/>
                </a:solidFill>
              </a:rPr>
              <a:t/>
            </a:r>
            <a:br>
              <a:rPr lang="en-US" dirty="0">
                <a:solidFill>
                  <a:schemeClr val="bg1"/>
                </a:solidFill>
              </a:rPr>
            </a:br>
            <a:r>
              <a:rPr lang="en-US" dirty="0">
                <a:solidFill>
                  <a:schemeClr val="bg1"/>
                </a:solidFill>
              </a:rPr>
              <a:t>?</a:t>
            </a:r>
          </a:p>
        </p:txBody>
      </p:sp>
      <p:sp>
        <p:nvSpPr>
          <p:cNvPr id="11" name="Content Placeholder 10"/>
          <p:cNvSpPr>
            <a:spLocks noGrp="1"/>
          </p:cNvSpPr>
          <p:nvPr>
            <p:ph idx="1"/>
          </p:nvPr>
        </p:nvSpPr>
        <p:spPr>
          <a:xfrm>
            <a:off x="315998" y="994246"/>
            <a:ext cx="6822738" cy="5286237"/>
          </a:xfrm>
        </p:spPr>
        <p:txBody>
          <a:bodyPr/>
          <a:lstStyle/>
          <a:p>
            <a:r>
              <a:rPr lang="en-US" dirty="0" smtClean="0"/>
              <a:t>Patterns </a:t>
            </a:r>
            <a:r>
              <a:rPr lang="en-US" dirty="0"/>
              <a:t>of deviation in judgment that occur under </a:t>
            </a:r>
            <a:r>
              <a:rPr lang="en-US" dirty="0" smtClean="0"/>
              <a:t>risk (</a:t>
            </a:r>
            <a:r>
              <a:rPr lang="en-US" dirty="0" err="1"/>
              <a:t>Kahneman</a:t>
            </a:r>
            <a:r>
              <a:rPr lang="en-US" dirty="0"/>
              <a:t> and </a:t>
            </a:r>
            <a:r>
              <a:rPr lang="en-US" dirty="0" err="1" smtClean="0"/>
              <a:t>Tversky</a:t>
            </a:r>
            <a:r>
              <a:rPr lang="en-US" dirty="0" smtClean="0"/>
              <a:t>)</a:t>
            </a:r>
          </a:p>
          <a:p>
            <a:pPr lvl="1"/>
            <a:r>
              <a:rPr lang="en-US" dirty="0"/>
              <a:t>S</a:t>
            </a:r>
            <a:r>
              <a:rPr lang="en-US" dirty="0" smtClean="0"/>
              <a:t>imple </a:t>
            </a:r>
            <a:r>
              <a:rPr lang="en-US" dirty="0"/>
              <a:t>heuristics </a:t>
            </a:r>
            <a:r>
              <a:rPr lang="en-US" dirty="0" smtClean="0"/>
              <a:t>that help balancing </a:t>
            </a:r>
            <a:r>
              <a:rPr lang="en-US" dirty="0"/>
              <a:t>between judgment effectiveness and use of cognitive-processing and information </a:t>
            </a:r>
            <a:r>
              <a:rPr lang="en-US" dirty="0" smtClean="0"/>
              <a:t>resources can bias our judgment</a:t>
            </a:r>
          </a:p>
          <a:p>
            <a:pPr lvl="1"/>
            <a:r>
              <a:rPr lang="en-US" dirty="0" smtClean="0"/>
              <a:t>Positive framing experiment </a:t>
            </a:r>
          </a:p>
          <a:p>
            <a:pPr marL="1314450" lvl="2" indent="-457200">
              <a:buClr>
                <a:schemeClr val="tx2"/>
              </a:buClr>
              <a:buSzPct val="100000"/>
              <a:buFont typeface="+mj-lt"/>
              <a:buAutoNum type="alphaUcPeriod"/>
            </a:pPr>
            <a:r>
              <a:rPr lang="en-US" i="1" dirty="0" smtClean="0"/>
              <a:t>200 people are saved out of 600</a:t>
            </a:r>
          </a:p>
          <a:p>
            <a:pPr marL="1314450" lvl="2" indent="-457200">
              <a:buClr>
                <a:schemeClr val="tx2"/>
              </a:buClr>
              <a:buSzPct val="100000"/>
              <a:buFont typeface="+mj-lt"/>
              <a:buAutoNum type="alphaUcPeriod"/>
            </a:pPr>
            <a:r>
              <a:rPr lang="en-US" i="1" dirty="0" smtClean="0"/>
              <a:t>All the </a:t>
            </a:r>
            <a:r>
              <a:rPr lang="en-US" i="1" dirty="0"/>
              <a:t>people </a:t>
            </a:r>
            <a:r>
              <a:rPr lang="en-US" i="1" dirty="0" smtClean="0"/>
              <a:t>are saved (1/3 probability), </a:t>
            </a:r>
            <a:r>
              <a:rPr lang="en-US" i="1" dirty="0"/>
              <a:t>or </a:t>
            </a:r>
            <a:r>
              <a:rPr lang="en-US" i="1" dirty="0" smtClean="0"/>
              <a:t>all die (2/3 probability)</a:t>
            </a:r>
          </a:p>
          <a:p>
            <a:pPr marL="1314450" lvl="2" indent="-457200">
              <a:buClr>
                <a:schemeClr val="tx2"/>
              </a:buClr>
              <a:buSzPct val="100000"/>
              <a:buFont typeface="Arial" pitchFamily="34" charset="0"/>
              <a:buChar char="•"/>
            </a:pPr>
            <a:r>
              <a:rPr lang="en-US" u="sng" dirty="0"/>
              <a:t>Most subjects chose A over B</a:t>
            </a:r>
          </a:p>
          <a:p>
            <a:pPr marL="1314450" lvl="2" indent="-457200">
              <a:buClr>
                <a:schemeClr val="tx2"/>
              </a:buClr>
              <a:buSzPct val="100000"/>
              <a:buFont typeface="+mj-lt"/>
              <a:buAutoNum type="alphaUcPeriod" startAt="2"/>
            </a:pPr>
            <a:r>
              <a:rPr lang="en-US" i="1" dirty="0" smtClean="0"/>
              <a:t>All the people are saved (1/3 probability), or …</a:t>
            </a:r>
          </a:p>
          <a:p>
            <a:pPr marL="1314450" lvl="2" indent="-457200">
              <a:buClr>
                <a:schemeClr val="tx2"/>
              </a:buClr>
              <a:buSzPct val="100000"/>
              <a:buFont typeface="+mj-lt"/>
              <a:buAutoNum type="alphaUcPeriod" startAt="3"/>
            </a:pPr>
            <a:r>
              <a:rPr lang="en-US" i="1" dirty="0" smtClean="0"/>
              <a:t>400 of the 600 people die </a:t>
            </a:r>
            <a:endParaRPr lang="en-US" i="1" dirty="0"/>
          </a:p>
          <a:p>
            <a:pPr marL="1314450" lvl="2" indent="-457200">
              <a:buClr>
                <a:schemeClr val="tx2"/>
              </a:buClr>
              <a:buSzPct val="100000"/>
              <a:buFont typeface="Arial" pitchFamily="34" charset="0"/>
              <a:buChar char="•"/>
            </a:pPr>
            <a:r>
              <a:rPr lang="en-US" u="sng" dirty="0" smtClean="0"/>
              <a:t>Most subjects </a:t>
            </a:r>
            <a:r>
              <a:rPr lang="en-US" u="sng" dirty="0"/>
              <a:t>chose B </a:t>
            </a:r>
            <a:r>
              <a:rPr lang="en-US" u="sng" dirty="0" smtClean="0"/>
              <a:t>over C, even </a:t>
            </a:r>
            <a:r>
              <a:rPr lang="en-US" u="sng" dirty="0"/>
              <a:t>though </a:t>
            </a:r>
            <a:r>
              <a:rPr lang="en-US" u="sng" dirty="0" smtClean="0"/>
              <a:t>C=A</a:t>
            </a:r>
            <a:endParaRPr lang="en-US" u="sng" dirty="0"/>
          </a:p>
        </p:txBody>
      </p:sp>
      <p:sp>
        <p:nvSpPr>
          <p:cNvPr id="3" name="Footer Placeholder 2"/>
          <p:cNvSpPr>
            <a:spLocks noGrp="1"/>
          </p:cNvSpPr>
          <p:nvPr>
            <p:ph type="ftr" sz="quarter" idx="10"/>
          </p:nvPr>
        </p:nvSpPr>
        <p:spPr/>
        <p:txBody>
          <a:bodyPr/>
          <a:lstStyle/>
          <a:p>
            <a:pPr>
              <a:defRPr/>
            </a:pPr>
            <a:fld id="{767D696C-19E2-4930-9A71-7230F4833E85}" type="slidenum">
              <a:rPr lang="en-US" smtClean="0"/>
              <a:pPr>
                <a:defRPr/>
              </a:pPr>
              <a:t>5</a:t>
            </a:fld>
            <a:r>
              <a:rPr lang="en-US" smtClean="0">
                <a:latin typeface="Times New Roman" pitchFamily="-80" charset="0"/>
              </a:rPr>
              <a:t> </a:t>
            </a:r>
            <a:endParaRPr lang="en-US">
              <a:latin typeface="Times New Roman" pitchFamily="-80" charset="0"/>
            </a:endParaRPr>
          </a:p>
        </p:txBody>
      </p:sp>
      <p:sp>
        <p:nvSpPr>
          <p:cNvPr id="7" name="AutoShape 4" descr="https://encrypted-tbn1.google.com/images?q=tbn:ANd9GcR96C10r0PyDlG7PYwdPBdW9pAz4hUWWNf4KwR1yNdleWfvxdw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2" descr="https://encrypted-tbn2.google.com/images?q=tbn:ANd9GcRaDc7vTBzIqFPLjBk57VBmcYitjjxEfSShAPFqh9BCI5koKxgV"/>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890" r="21828"/>
          <a:stretch/>
        </p:blipFill>
        <p:spPr bwMode="auto">
          <a:xfrm>
            <a:off x="7138735" y="1899735"/>
            <a:ext cx="1831381" cy="228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00794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102635"/>
            <a:ext cx="8204200" cy="746449"/>
          </a:xfrm>
        </p:spPr>
        <p:txBody>
          <a:bodyPr/>
          <a:lstStyle/>
          <a:p>
            <a:r>
              <a:rPr lang="en-US" dirty="0">
                <a:solidFill>
                  <a:schemeClr val="bg1"/>
                </a:solidFill>
              </a:rPr>
              <a:t>Limitations on Human Reasoning due to </a:t>
            </a:r>
            <a:r>
              <a:rPr lang="en-US" dirty="0" smtClean="0">
                <a:solidFill>
                  <a:schemeClr val="bg1"/>
                </a:solidFill>
              </a:rPr>
              <a:t>Cultural Biases</a:t>
            </a:r>
            <a:endParaRPr lang="en-US" dirty="0"/>
          </a:p>
        </p:txBody>
      </p:sp>
      <p:sp>
        <p:nvSpPr>
          <p:cNvPr id="3" name="Content Placeholder 2"/>
          <p:cNvSpPr>
            <a:spLocks noGrp="1"/>
          </p:cNvSpPr>
          <p:nvPr>
            <p:ph idx="1"/>
          </p:nvPr>
        </p:nvSpPr>
        <p:spPr>
          <a:xfrm>
            <a:off x="492126" y="1060580"/>
            <a:ext cx="4366594" cy="4425820"/>
          </a:xfrm>
        </p:spPr>
        <p:txBody>
          <a:bodyPr/>
          <a:lstStyle/>
          <a:p>
            <a:r>
              <a:rPr lang="en-US" dirty="0"/>
              <a:t>Our perception of risk reflects our individual commitment to specific cultural values, as opposed to alternative ones (Douglas and </a:t>
            </a:r>
            <a:r>
              <a:rPr lang="en-US" dirty="0" err="1"/>
              <a:t>Wildavsky</a:t>
            </a:r>
            <a:r>
              <a:rPr lang="en-US" dirty="0"/>
              <a:t>)</a:t>
            </a:r>
          </a:p>
          <a:p>
            <a:r>
              <a:rPr lang="en-US" dirty="0"/>
              <a:t>For example, the risks of HPV vaccination to prevent cervical cancer are </a:t>
            </a:r>
            <a:r>
              <a:rPr lang="en-US" dirty="0" smtClean="0"/>
              <a:t>more willingly </a:t>
            </a:r>
            <a:r>
              <a:rPr lang="en-US" dirty="0"/>
              <a:t>accepted by those whose belief system is less concerned with the possibility that HPV vaccination may encourage adolescents to sexual </a:t>
            </a:r>
            <a:r>
              <a:rPr lang="en-US" dirty="0" smtClean="0"/>
              <a:t>promiscuity</a:t>
            </a:r>
            <a:endParaRPr lang="en-US"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6</a:t>
            </a:fld>
            <a:r>
              <a:rPr lang="en-US" smtClean="0">
                <a:latin typeface="Times New Roman" pitchFamily="-80" charset="0"/>
              </a:rPr>
              <a:t> </a:t>
            </a:r>
            <a:endParaRPr lang="en-US">
              <a:latin typeface="Times New Roman" pitchFamily="-80" charset="0"/>
            </a:endParaRPr>
          </a:p>
        </p:txBody>
      </p:sp>
      <p:pic>
        <p:nvPicPr>
          <p:cNvPr id="2050" name="Picture 2" descr="http://graphics8.nytimes.com/images/2008/05/18/books/stossel-6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9424" y="1092630"/>
            <a:ext cx="3540803" cy="3197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58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3" y="107451"/>
            <a:ext cx="8204200" cy="987425"/>
          </a:xfrm>
        </p:spPr>
        <p:txBody>
          <a:bodyPr/>
          <a:lstStyle/>
          <a:p>
            <a:r>
              <a:rPr lang="en-US" dirty="0" smtClean="0">
                <a:solidFill>
                  <a:schemeClr val="bg1"/>
                </a:solidFill>
              </a:rPr>
              <a:t>Over 100 Cognitive and Cultural Biases Have Been Identified*</a:t>
            </a:r>
            <a:endParaRPr lang="en-US" dirty="0">
              <a:solidFill>
                <a:schemeClr val="bg1"/>
              </a:solidFill>
            </a:endParaRPr>
          </a:p>
        </p:txBody>
      </p:sp>
      <p:sp>
        <p:nvSpPr>
          <p:cNvPr id="3" name="Content Placeholder 2"/>
          <p:cNvSpPr>
            <a:spLocks noGrp="1"/>
          </p:cNvSpPr>
          <p:nvPr>
            <p:ph idx="1"/>
          </p:nvPr>
        </p:nvSpPr>
        <p:spPr>
          <a:xfrm>
            <a:off x="492125" y="1147011"/>
            <a:ext cx="5932738" cy="4104439"/>
          </a:xfrm>
        </p:spPr>
        <p:txBody>
          <a:bodyPr/>
          <a:lstStyle/>
          <a:p>
            <a:r>
              <a:rPr lang="en-US" dirty="0" smtClean="0"/>
              <a:t>Social biases</a:t>
            </a:r>
          </a:p>
          <a:p>
            <a:pPr lvl="1"/>
            <a:r>
              <a:rPr lang="en-US" dirty="0" smtClean="0"/>
              <a:t>Group thinking, herd instinct, self-fulfilling prophesy, ultimate </a:t>
            </a:r>
            <a:r>
              <a:rPr lang="en-US" dirty="0"/>
              <a:t>attribution </a:t>
            </a:r>
            <a:r>
              <a:rPr lang="en-US" dirty="0" smtClean="0"/>
              <a:t>error, …</a:t>
            </a:r>
          </a:p>
          <a:p>
            <a:r>
              <a:rPr lang="en-US" dirty="0" smtClean="0"/>
              <a:t>Memory </a:t>
            </a:r>
            <a:r>
              <a:rPr lang="en-US" dirty="0"/>
              <a:t>biases</a:t>
            </a:r>
            <a:endParaRPr lang="en-US" dirty="0" smtClean="0"/>
          </a:p>
          <a:p>
            <a:pPr lvl="1"/>
            <a:r>
              <a:rPr lang="en-US" dirty="0" smtClean="0"/>
              <a:t>Hindsight bias, </a:t>
            </a:r>
            <a:r>
              <a:rPr lang="en-US" dirty="0" err="1" smtClean="0"/>
              <a:t>cryptomnesia</a:t>
            </a:r>
            <a:r>
              <a:rPr lang="en-US" dirty="0"/>
              <a:t>, reminiscence </a:t>
            </a:r>
            <a:r>
              <a:rPr lang="en-US" dirty="0" smtClean="0"/>
              <a:t>bump</a:t>
            </a:r>
            <a:r>
              <a:rPr lang="en-US" dirty="0"/>
              <a:t>, </a:t>
            </a:r>
            <a:r>
              <a:rPr lang="en-US" dirty="0" smtClean="0"/>
              <a:t>rosy retrospection, …</a:t>
            </a:r>
          </a:p>
          <a:p>
            <a:r>
              <a:rPr lang="en-US" dirty="0" smtClean="0"/>
              <a:t>Decision Making </a:t>
            </a:r>
            <a:r>
              <a:rPr lang="en-US" dirty="0"/>
              <a:t>biases</a:t>
            </a:r>
            <a:endParaRPr lang="en-US" dirty="0" smtClean="0"/>
          </a:p>
          <a:p>
            <a:pPr lvl="1"/>
            <a:r>
              <a:rPr lang="en-US" dirty="0" smtClean="0"/>
              <a:t>Neglect of probability, positive framing, illusion of control, focusing effect, …</a:t>
            </a:r>
          </a:p>
          <a:p>
            <a:r>
              <a:rPr lang="en-US" dirty="0" smtClean="0"/>
              <a:t>Probability/belief </a:t>
            </a:r>
            <a:r>
              <a:rPr lang="en-US" dirty="0"/>
              <a:t>biases</a:t>
            </a:r>
            <a:endParaRPr lang="en-US" dirty="0" smtClean="0"/>
          </a:p>
          <a:p>
            <a:pPr lvl="1"/>
            <a:r>
              <a:rPr lang="en-US" dirty="0"/>
              <a:t>Gambler fallacy, ostrich </a:t>
            </a:r>
            <a:r>
              <a:rPr lang="en-US" dirty="0" smtClean="0"/>
              <a:t>effect, </a:t>
            </a:r>
            <a:r>
              <a:rPr lang="en-US" dirty="0" err="1" smtClean="0"/>
              <a:t>recency</a:t>
            </a:r>
            <a:r>
              <a:rPr lang="en-US" dirty="0" smtClean="0"/>
              <a:t> effect, stereotyping, well-traveled road effect, …</a:t>
            </a:r>
            <a:endParaRPr lang="en-US"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7</a:t>
            </a:fld>
            <a:r>
              <a:rPr lang="en-US" smtClean="0">
                <a:latin typeface="Times New Roman" pitchFamily="-80" charset="0"/>
              </a:rPr>
              <a:t> </a:t>
            </a:r>
            <a:endParaRPr lang="en-US">
              <a:latin typeface="Times New Roman" pitchFamily="-80"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0" t="3970" r="1812"/>
          <a:stretch/>
        </p:blipFill>
        <p:spPr bwMode="auto">
          <a:xfrm>
            <a:off x="6877379" y="1315452"/>
            <a:ext cx="896989" cy="914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7379" y="2294022"/>
            <a:ext cx="896989" cy="88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7379" y="3272593"/>
            <a:ext cx="896989" cy="89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7379" y="4236750"/>
            <a:ext cx="896990" cy="87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451811" y="6128374"/>
            <a:ext cx="5061001" cy="384721"/>
          </a:xfrm>
          <a:prstGeom prst="rect">
            <a:avLst/>
          </a:prstGeom>
          <a:noFill/>
        </p:spPr>
        <p:txBody>
          <a:bodyPr wrap="none" rtlCol="0">
            <a:spAutoFit/>
          </a:bodyPr>
          <a:lstStyle/>
          <a:p>
            <a:r>
              <a:rPr lang="en-US" dirty="0" smtClean="0">
                <a:solidFill>
                  <a:schemeClr val="tx2">
                    <a:lumMod val="75000"/>
                  </a:schemeClr>
                </a:solidFill>
                <a:hlinkClick r:id="rId7"/>
              </a:rPr>
              <a:t>*http</a:t>
            </a:r>
            <a:r>
              <a:rPr lang="en-US" dirty="0">
                <a:solidFill>
                  <a:schemeClr val="tx2">
                    <a:lumMod val="75000"/>
                  </a:schemeClr>
                </a:solidFill>
                <a:hlinkClick r:id="rId7"/>
              </a:rPr>
              <a:t>://en.wikipedia.org/wiki/Cognitive_biases</a:t>
            </a:r>
            <a:endParaRPr lang="en-US" dirty="0">
              <a:solidFill>
                <a:schemeClr val="tx2">
                  <a:lumMod val="75000"/>
                </a:schemeClr>
              </a:solidFill>
            </a:endParaRPr>
          </a:p>
        </p:txBody>
      </p:sp>
    </p:spTree>
    <p:extLst>
      <p:ext uri="{BB962C8B-B14F-4D97-AF65-F5344CB8AC3E}">
        <p14:creationId xmlns:p14="http://schemas.microsoft.com/office/powerpoint/2010/main" val="1095487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37066" y="107950"/>
            <a:ext cx="8754533" cy="987425"/>
          </a:xfrm>
        </p:spPr>
        <p:txBody>
          <a:bodyPr/>
          <a:lstStyle/>
          <a:p>
            <a:r>
              <a:rPr lang="en-US" dirty="0" smtClean="0">
                <a:solidFill>
                  <a:schemeClr val="bg1"/>
                </a:solidFill>
              </a:rPr>
              <a:t>Increase the Effectiveness of </a:t>
            </a:r>
            <a:r>
              <a:rPr lang="en-US" dirty="0">
                <a:solidFill>
                  <a:schemeClr val="bg1"/>
                </a:solidFill>
              </a:rPr>
              <a:t>Human Decision by </a:t>
            </a:r>
            <a:r>
              <a:rPr lang="en-US" dirty="0" smtClean="0">
                <a:solidFill>
                  <a:schemeClr val="bg1"/>
                </a:solidFill>
              </a:rPr>
              <a:t>Eliminating/Mitigating Biases </a:t>
            </a:r>
          </a:p>
        </p:txBody>
      </p:sp>
      <p:sp>
        <p:nvSpPr>
          <p:cNvPr id="15363" name="Content Placeholder 2"/>
          <p:cNvSpPr>
            <a:spLocks noGrp="1"/>
          </p:cNvSpPr>
          <p:nvPr>
            <p:ph idx="1"/>
          </p:nvPr>
        </p:nvSpPr>
        <p:spPr>
          <a:xfrm>
            <a:off x="395287" y="1139349"/>
            <a:ext cx="3174081" cy="4613275"/>
          </a:xfrm>
        </p:spPr>
        <p:txBody>
          <a:bodyPr/>
          <a:lstStyle/>
          <a:p>
            <a:r>
              <a:rPr lang="en-US" dirty="0" smtClean="0"/>
              <a:t>Provide additional information when needed</a:t>
            </a:r>
          </a:p>
          <a:p>
            <a:r>
              <a:rPr lang="en-US" dirty="0" smtClean="0"/>
              <a:t>Stimulates </a:t>
            </a:r>
            <a:r>
              <a:rPr lang="en-US" dirty="0"/>
              <a:t>creative critical reasoning through </a:t>
            </a:r>
            <a:r>
              <a:rPr lang="en-US" dirty="0" smtClean="0"/>
              <a:t>collaborative and competitive work</a:t>
            </a:r>
          </a:p>
          <a:p>
            <a:r>
              <a:rPr lang="en-US" dirty="0"/>
              <a:t>Use </a:t>
            </a:r>
            <a:r>
              <a:rPr lang="en-US" dirty="0" smtClean="0"/>
              <a:t>computer intelligence </a:t>
            </a:r>
            <a:r>
              <a:rPr lang="en-US" dirty="0"/>
              <a:t>to </a:t>
            </a:r>
            <a:r>
              <a:rPr lang="en-US" dirty="0" smtClean="0"/>
              <a:t>enhance </a:t>
            </a:r>
            <a:r>
              <a:rPr lang="en-US" dirty="0"/>
              <a:t>the </a:t>
            </a:r>
            <a:r>
              <a:rPr lang="en-US" dirty="0" smtClean="0"/>
              <a:t>human decision making process</a:t>
            </a:r>
            <a:endParaRPr lang="en-US" dirty="0"/>
          </a:p>
        </p:txBody>
      </p:sp>
      <p:sp>
        <p:nvSpPr>
          <p:cNvPr id="15364" name="Footer Placeholder 3"/>
          <p:cNvSpPr>
            <a:spLocks noGrp="1"/>
          </p:cNvSpPr>
          <p:nvPr>
            <p:ph type="ftr" sz="quarter" idx="10"/>
          </p:nvPr>
        </p:nvSpPr>
        <p:spPr>
          <a:noFill/>
        </p:spPr>
        <p:txBody>
          <a:bodyPr/>
          <a:lstStyle/>
          <a:p>
            <a:fld id="{ED4215F3-E55C-47E5-8C00-220BAAC29B8A}" type="slidenum">
              <a:rPr lang="en-US" smtClean="0">
                <a:latin typeface="Arial" pitchFamily="34" charset="0"/>
              </a:rPr>
              <a:pPr/>
              <a:t>8</a:t>
            </a:fld>
            <a:r>
              <a:rPr lang="en-US" smtClean="0">
                <a:latin typeface="Times New Roman" pitchFamily="18" charset="0"/>
              </a:rPr>
              <a:t> </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3564" y="1091047"/>
            <a:ext cx="5361710" cy="4795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90" y="270164"/>
            <a:ext cx="8204200" cy="834736"/>
          </a:xfrm>
        </p:spPr>
        <p:txBody>
          <a:bodyPr/>
          <a:lstStyle/>
          <a:p>
            <a:r>
              <a:rPr lang="en-US" dirty="0" smtClean="0">
                <a:solidFill>
                  <a:schemeClr val="bg1"/>
                </a:solidFill>
              </a:rPr>
              <a:t>Questions We Will Address at this Workshop</a:t>
            </a:r>
            <a:endParaRPr lang="en-US" dirty="0">
              <a:solidFill>
                <a:schemeClr val="bg1"/>
              </a:solidFill>
            </a:endParaRPr>
          </a:p>
        </p:txBody>
      </p:sp>
      <p:sp>
        <p:nvSpPr>
          <p:cNvPr id="3" name="Content Placeholder 2"/>
          <p:cNvSpPr>
            <a:spLocks noGrp="1"/>
          </p:cNvSpPr>
          <p:nvPr>
            <p:ph idx="1"/>
          </p:nvPr>
        </p:nvSpPr>
        <p:spPr>
          <a:xfrm>
            <a:off x="481734" y="1052946"/>
            <a:ext cx="8412883" cy="4869872"/>
          </a:xfrm>
        </p:spPr>
        <p:txBody>
          <a:bodyPr/>
          <a:lstStyle/>
          <a:p>
            <a:pPr marL="457200" indent="-457200">
              <a:buClrTx/>
              <a:buFont typeface="+mj-lt"/>
              <a:buAutoNum type="arabicPeriod"/>
            </a:pPr>
            <a:r>
              <a:rPr lang="en-US" sz="2000" dirty="0"/>
              <a:t>What aspects of decision-making and risk management are unique to cybersecurity?  </a:t>
            </a:r>
            <a:endParaRPr lang="en-US" sz="2000" dirty="0" smtClean="0"/>
          </a:p>
          <a:p>
            <a:pPr lvl="1"/>
            <a:r>
              <a:rPr lang="en-US" sz="1800" dirty="0" smtClean="0"/>
              <a:t>What </a:t>
            </a:r>
            <a:r>
              <a:rPr lang="en-US" sz="1800" dirty="0"/>
              <a:t>are the parallel analytic strengths and pathologies in cyberspace and how do they manifest themselves?  </a:t>
            </a:r>
          </a:p>
          <a:p>
            <a:pPr marL="457200" indent="-457200">
              <a:buClrTx/>
              <a:buFont typeface="+mj-lt"/>
              <a:buAutoNum type="arabicPeriod"/>
            </a:pPr>
            <a:r>
              <a:rPr lang="en-US" sz="2000" dirty="0"/>
              <a:t>How do cognitive and cultural biases affect human decision-making in cybersecurity?</a:t>
            </a:r>
          </a:p>
          <a:p>
            <a:pPr marL="457200" indent="-457200">
              <a:buClrTx/>
              <a:buFont typeface="+mj-lt"/>
              <a:buAutoNum type="arabicPeriod"/>
            </a:pPr>
            <a:r>
              <a:rPr lang="en-US" sz="2000" dirty="0" smtClean="0"/>
              <a:t>Methods and practices</a:t>
            </a:r>
          </a:p>
          <a:p>
            <a:pPr lvl="1"/>
            <a:r>
              <a:rPr lang="en-US" sz="1800" dirty="0"/>
              <a:t>What methods can be used to reduce human biases on decision-making in cybersecurity? E.g. social intelligence techniques such as crowdsourcing </a:t>
            </a:r>
          </a:p>
          <a:p>
            <a:pPr lvl="1"/>
            <a:r>
              <a:rPr lang="en-US" sz="1800" dirty="0"/>
              <a:t>What aspects of social networking can be applied to cybersecurity for predictive analysis or problem solution?</a:t>
            </a:r>
          </a:p>
          <a:p>
            <a:pPr marL="457200" indent="-457200">
              <a:buClrTx/>
              <a:buFont typeface="+mj-lt"/>
              <a:buAutoNum type="arabicPeriod"/>
            </a:pPr>
            <a:r>
              <a:rPr lang="en-US" sz="2000" dirty="0"/>
              <a:t>How can methods and practices that improve human decision-making be applied by cybersecurity practitioner?  </a:t>
            </a:r>
          </a:p>
          <a:p>
            <a:pPr lvl="1"/>
            <a:r>
              <a:rPr lang="en-US" sz="1800" dirty="0"/>
              <a:t>Are these methods and practices within reach?  </a:t>
            </a:r>
          </a:p>
          <a:p>
            <a:pPr lvl="1"/>
            <a:r>
              <a:rPr lang="en-US" sz="1800" dirty="0"/>
              <a:t>What technologies can implement these methods and practices? </a:t>
            </a:r>
          </a:p>
          <a:p>
            <a:pPr lvl="1"/>
            <a:r>
              <a:rPr lang="en-US" sz="1800" dirty="0"/>
              <a:t>Will these technologies be accepted  by cybersecurity practitioners?</a:t>
            </a:r>
          </a:p>
          <a:p>
            <a:endParaRPr lang="en-US" sz="2000" dirty="0"/>
          </a:p>
        </p:txBody>
      </p:sp>
      <p:sp>
        <p:nvSpPr>
          <p:cNvPr id="4" name="Footer Placeholder 3"/>
          <p:cNvSpPr>
            <a:spLocks noGrp="1"/>
          </p:cNvSpPr>
          <p:nvPr>
            <p:ph type="ftr" sz="quarter" idx="10"/>
          </p:nvPr>
        </p:nvSpPr>
        <p:spPr/>
        <p:txBody>
          <a:bodyPr/>
          <a:lstStyle/>
          <a:p>
            <a:pPr>
              <a:defRPr/>
            </a:pPr>
            <a:fld id="{D05D11D1-B080-4E55-8E92-43956EC98896}" type="slidenum">
              <a:rPr lang="en-US" smtClean="0"/>
              <a:pPr>
                <a:defRPr/>
              </a:pPr>
              <a:t>9</a:t>
            </a:fld>
            <a:r>
              <a:rPr lang="en-US" smtClean="0">
                <a:latin typeface="Times New Roman" pitchFamily="-80" charset="0"/>
              </a:rPr>
              <a:t> </a:t>
            </a:r>
            <a:endParaRPr lang="en-US">
              <a:latin typeface="Times New Roman" pitchFamily="-80" charset="0"/>
            </a:endParaRPr>
          </a:p>
        </p:txBody>
      </p:sp>
    </p:spTree>
    <p:extLst>
      <p:ext uri="{BB962C8B-B14F-4D97-AF65-F5344CB8AC3E}">
        <p14:creationId xmlns:p14="http://schemas.microsoft.com/office/powerpoint/2010/main" val="70519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NNL_PowerPoint_Template">
  <a:themeElements>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1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1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1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1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NNL_PowerPoint_Template">
  <a:themeElements>
    <a:clrScheme name="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NNL_PowerPoint_Template">
  <a:themeElements>
    <a:clrScheme name="2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2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2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2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2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PNNL_PowerPoint_Template">
  <a:themeElements>
    <a:clrScheme name="3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3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3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3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3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PNNL_PowerPoint_Template">
  <a:themeElements>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4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4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4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4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PNNL_PowerPoint_Template">
  <a:themeElements>
    <a:clrScheme name="5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5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5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5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5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PNNL_PowerPoint_Template">
  <a:themeElements>
    <a:clrScheme name="6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6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6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6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6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6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PNNL_PowerPoint_Template">
  <a:themeElements>
    <a:clrScheme name="7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7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7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7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7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7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7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7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7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7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7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7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PNNL_PowerPoint_Template">
  <a:themeElements>
    <a:clrScheme name="8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8_PNNL_PowerPoi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PNNL_PowerPoint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8_PNNL_PowerPoint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_PNNL_PowerPoint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_PNNL_PowerPoint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_PNNL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_PNNL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8_PNNL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8_PNNL_PowerPoint_Template 8">
        <a:dk1>
          <a:srgbClr val="000000"/>
        </a:dk1>
        <a:lt1>
          <a:srgbClr val="FFFFFF"/>
        </a:lt1>
        <a:dk2>
          <a:srgbClr val="000000"/>
        </a:dk2>
        <a:lt2>
          <a:srgbClr val="000000"/>
        </a:lt2>
        <a:accent1>
          <a:srgbClr val="000099"/>
        </a:accent1>
        <a:accent2>
          <a:srgbClr val="FFCC00"/>
        </a:accent2>
        <a:accent3>
          <a:srgbClr val="FFFFFF"/>
        </a:accent3>
        <a:accent4>
          <a:srgbClr val="000000"/>
        </a:accent4>
        <a:accent5>
          <a:srgbClr val="AAAACA"/>
        </a:accent5>
        <a:accent6>
          <a:srgbClr val="E7B900"/>
        </a:accent6>
        <a:hlink>
          <a:srgbClr val="CC3300"/>
        </a:hlink>
        <a:folHlink>
          <a:srgbClr val="800000"/>
        </a:folHlink>
      </a:clrScheme>
      <a:clrMap bg1="lt1" tx1="dk1" bg2="lt2" tx2="dk2" accent1="accent1" accent2="accent2" accent3="accent3" accent4="accent4" accent5="accent5" accent6="accent6" hlink="hlink" folHlink="folHlink"/>
    </a:extraClrScheme>
    <a:extraClrScheme>
      <a:clrScheme name="8_PNNL_PowerPoint_Template 9">
        <a:dk1>
          <a:srgbClr val="000000"/>
        </a:dk1>
        <a:lt1>
          <a:srgbClr val="FFFFFF"/>
        </a:lt1>
        <a:dk2>
          <a:srgbClr val="000000"/>
        </a:dk2>
        <a:lt2>
          <a:srgbClr val="4D4D4D"/>
        </a:lt2>
        <a:accent1>
          <a:srgbClr val="000099"/>
        </a:accent1>
        <a:accent2>
          <a:srgbClr val="FFCC00"/>
        </a:accent2>
        <a:accent3>
          <a:srgbClr val="FFFFFF"/>
        </a:accent3>
        <a:accent4>
          <a:srgbClr val="000000"/>
        </a:accent4>
        <a:accent5>
          <a:srgbClr val="AAAACA"/>
        </a:accent5>
        <a:accent6>
          <a:srgbClr val="E7B900"/>
        </a:accent6>
        <a:hlink>
          <a:srgbClr val="006600"/>
        </a:hlink>
        <a:folHlink>
          <a:srgbClr val="CC3300"/>
        </a:folHlink>
      </a:clrScheme>
      <a:clrMap bg1="lt1" tx1="dk1" bg2="lt2" tx2="dk2" accent1="accent1" accent2="accent2" accent3="accent3" accent4="accent4" accent5="accent5" accent6="accent6" hlink="hlink" folHlink="folHlink"/>
    </a:extraClrScheme>
    <a:extraClrScheme>
      <a:clrScheme name="8_PNNL_PowerPoint_Template 10">
        <a:dk1>
          <a:srgbClr val="000000"/>
        </a:dk1>
        <a:lt1>
          <a:srgbClr val="FFFFFF"/>
        </a:lt1>
        <a:dk2>
          <a:srgbClr val="000000"/>
        </a:dk2>
        <a:lt2>
          <a:srgbClr val="4D4D4D"/>
        </a:lt2>
        <a:accent1>
          <a:srgbClr val="336699"/>
        </a:accent1>
        <a:accent2>
          <a:srgbClr val="FFCC00"/>
        </a:accent2>
        <a:accent3>
          <a:srgbClr val="FFFFFF"/>
        </a:accent3>
        <a:accent4>
          <a:srgbClr val="000000"/>
        </a:accent4>
        <a:accent5>
          <a:srgbClr val="ADB8CA"/>
        </a:accent5>
        <a:accent6>
          <a:srgbClr val="E7B900"/>
        </a:accent6>
        <a:hlink>
          <a:srgbClr val="008080"/>
        </a:hlink>
        <a:folHlink>
          <a:srgbClr val="990033"/>
        </a:folHlink>
      </a:clrScheme>
      <a:clrMap bg1="lt1" tx1="dk1" bg2="lt2" tx2="dk2" accent1="accent1" accent2="accent2" accent3="accent3" accent4="accent4" accent5="accent5" accent6="accent6" hlink="hlink" folHlink="folHlink"/>
    </a:extraClrScheme>
    <a:extraClrScheme>
      <a:clrScheme name="8_PNNL_PowerPoint_Template 11">
        <a:dk1>
          <a:srgbClr val="000000"/>
        </a:dk1>
        <a:lt1>
          <a:srgbClr val="FFFFFF"/>
        </a:lt1>
        <a:dk2>
          <a:srgbClr val="CB7023"/>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PNNL_Presentation</Template>
  <TotalTime>28754</TotalTime>
  <Words>1476</Words>
  <Application>Microsoft Office PowerPoint</Application>
  <PresentationFormat>On-screen Show (4:3)</PresentationFormat>
  <Paragraphs>98</Paragraphs>
  <Slides>11</Slides>
  <Notes>7</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1_PNNL_PowerPoint_Template</vt:lpstr>
      <vt:lpstr>PNNL_PowerPoint_Template</vt:lpstr>
      <vt:lpstr>2_PNNL_PowerPoint_Template</vt:lpstr>
      <vt:lpstr>3_PNNL_PowerPoint_Template</vt:lpstr>
      <vt:lpstr>4_PNNL_PowerPoint_Template</vt:lpstr>
      <vt:lpstr>5_PNNL_PowerPoint_Template</vt:lpstr>
      <vt:lpstr>6_PNNL_PowerPoint_Template</vt:lpstr>
      <vt:lpstr>7_PNNL_PowerPoint_Template</vt:lpstr>
      <vt:lpstr>8_PNNL_PowerPoint_Template</vt:lpstr>
      <vt:lpstr>Decision Making and Risk Management Track</vt:lpstr>
      <vt:lpstr>Memory and Prediction Form the Foundations of Human Intelligence</vt:lpstr>
      <vt:lpstr>Human Decision Making  Experience + Perception + Creativity</vt:lpstr>
      <vt:lpstr>Intuition and Human Decision Making</vt:lpstr>
      <vt:lpstr>Limitations on Human Reasoning due to Cognitive Biases ?</vt:lpstr>
      <vt:lpstr>Limitations on Human Reasoning due to Cultural Biases</vt:lpstr>
      <vt:lpstr>Over 100 Cognitive and Cultural Biases Have Been Identified*</vt:lpstr>
      <vt:lpstr>Increase the Effectiveness of Human Decision by Eliminating/Mitigating Biases </vt:lpstr>
      <vt:lpstr>Questions We Will Address at this Workshop</vt:lpstr>
      <vt:lpstr>Thank you!</vt:lpstr>
      <vt:lpstr>Track Discussion</vt:lpstr>
    </vt:vector>
  </TitlesOfParts>
  <Company>Pacific Northwest National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Debbie Gracio</dc:creator>
  <cp:lastModifiedBy>Staff</cp:lastModifiedBy>
  <cp:revision>1117</cp:revision>
  <dcterms:created xsi:type="dcterms:W3CDTF">2007-03-03T20:34:00Z</dcterms:created>
  <dcterms:modified xsi:type="dcterms:W3CDTF">2012-09-10T01:43:53Z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