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336" y="18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680C-67E1-469A-96B0-F224150FE90C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C4E5-71E4-4366-8A17-39394DC25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C4E5-71E4-4366-8A17-39394DC25F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>
            <a:normAutofit/>
          </a:bodyPr>
          <a:lstStyle>
            <a:lvl1pPr>
              <a:defRPr sz="9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1D20-B974-4109-8DF3-5B498D916744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-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571431" cy="4571429"/>
          </a:xfrm>
          <a:prstGeom prst="rect">
            <a:avLst/>
          </a:prstGeom>
        </p:spPr>
      </p:pic>
      <p:pic>
        <p:nvPicPr>
          <p:cNvPr id="11" name="Picture 10" descr="gradient-banner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780240"/>
            <a:ext cx="36576000" cy="26517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24780240"/>
            <a:ext cx="13776960" cy="2651760"/>
            <a:chOff x="10591800" y="24780240"/>
            <a:chExt cx="13776960" cy="2651760"/>
          </a:xfrm>
        </p:grpSpPr>
        <p:pic>
          <p:nvPicPr>
            <p:cNvPr id="7" name="Picture 6" descr="300px-National_Security_Agency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17000" y="24780240"/>
              <a:ext cx="2651760" cy="2651760"/>
            </a:xfrm>
            <a:prstGeom prst="rect">
              <a:avLst/>
            </a:prstGeom>
          </p:spPr>
        </p:pic>
        <p:pic>
          <p:nvPicPr>
            <p:cNvPr id="9" name="Picture 8" descr="300px-locks-glob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1800" y="24780240"/>
              <a:ext cx="2651760" cy="26517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030200" y="24780240"/>
              <a:ext cx="89150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/>
                <a:t>Science of Security</a:t>
              </a:r>
            </a:p>
            <a:p>
              <a:pPr algn="ctr"/>
              <a:r>
                <a:rPr lang="en-US" sz="8000" b="1" dirty="0" smtClean="0"/>
                <a:t>Lablet</a:t>
              </a:r>
              <a:endParaRPr lang="en-US" b="1" dirty="0"/>
            </a:p>
          </p:txBody>
        </p:sp>
      </p:grpSp>
      <p:pic>
        <p:nvPicPr>
          <p:cNvPr id="14" name="Picture 13" descr="NCSUbrick_CS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89001" y="24765000"/>
            <a:ext cx="10287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81000"/>
            <a:ext cx="31089600" cy="1905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Diversity-based detection of Security Anomalies</a:t>
            </a:r>
            <a:endParaRPr lang="en-US" sz="96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5486398"/>
            <a:ext cx="16672560" cy="18288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590800"/>
            <a:ext cx="25603200" cy="1752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Roopak Venkatakrishnan &amp; Dr.Mladen A. Vouk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31196" y="5516594"/>
            <a:ext cx="16373203" cy="18288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1295400" y="5486399"/>
            <a:ext cx="16367760" cy="1689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Motivation</a:t>
            </a:r>
          </a:p>
          <a:p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Attacks on Web services up 30% in 2012-2013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Acceptance testing uses prior knowledge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External checking has limited applicability.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Diversity is pro-active, but an expensive solution, however may help identifying of difficult to detect attacks.</a:t>
            </a:r>
          </a:p>
          <a:p>
            <a:endParaRPr lang="en-US" dirty="0"/>
          </a:p>
          <a:p>
            <a:r>
              <a:rPr lang="en-US" u="sng" dirty="0" smtClean="0"/>
              <a:t>Types of Attacks</a:t>
            </a:r>
          </a:p>
          <a:p>
            <a:endParaRPr lang="en-US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Inherent </a:t>
            </a:r>
            <a:br>
              <a:rPr lang="en-US" sz="6000" dirty="0" smtClean="0"/>
            </a:br>
            <a:r>
              <a:rPr lang="en-US" sz="6000" dirty="0" smtClean="0"/>
              <a:t>Vulnerabilities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Indirect Attacks</a:t>
            </a:r>
            <a:endParaRPr lang="en-US" sz="6000" dirty="0"/>
          </a:p>
          <a:p>
            <a:endParaRPr lang="en-US" dirty="0"/>
          </a:p>
          <a:p>
            <a:r>
              <a:rPr lang="en-US" sz="6000" dirty="0" smtClean="0"/>
              <a:t>COTS based diversity approach along with the cloud may offer cost effective detection strategy.</a:t>
            </a:r>
            <a:endParaRPr lang="en-US" sz="6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457200"/>
            <a:ext cx="3048000" cy="3638729"/>
            <a:chOff x="304800" y="457200"/>
            <a:chExt cx="3048000" cy="3638729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2895600"/>
              <a:ext cx="2650982" cy="120032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3600" b="1" dirty="0" smtClean="0"/>
                <a:t>Resilient </a:t>
              </a:r>
            </a:p>
            <a:p>
              <a:r>
                <a:rPr lang="en-US" sz="3600" b="1" dirty="0" smtClean="0"/>
                <a:t>Architectures</a:t>
              </a:r>
            </a:p>
          </p:txBody>
        </p:sp>
        <p:pic>
          <p:nvPicPr>
            <p:cNvPr id="23" name="Picture 22" descr="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457200"/>
              <a:ext cx="3048000" cy="245411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2846769" y="24133314"/>
            <a:ext cx="350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V1/31Mar2014</a:t>
            </a:r>
            <a:endParaRPr lang="en-US" sz="4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2491641"/>
            <a:ext cx="10043160" cy="7568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16797" y="5618790"/>
            <a:ext cx="16187602" cy="1745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Indirect Exploit – Linux/</a:t>
            </a:r>
            <a:r>
              <a:rPr lang="en-US" u="sng" dirty="0" err="1" smtClean="0"/>
              <a:t>Cdorked.A</a:t>
            </a:r>
            <a:endParaRPr lang="en-US" u="sng" dirty="0" smtClean="0"/>
          </a:p>
          <a:p>
            <a:endParaRPr lang="en-US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Infected modules for Apache &amp; </a:t>
            </a:r>
            <a:r>
              <a:rPr lang="en-US" sz="6000" dirty="0" err="1" smtClean="0"/>
              <a:t>Nginx</a:t>
            </a:r>
            <a:endParaRPr lang="en-US" sz="6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Plugin sends redirect based </a:t>
            </a:r>
            <a:r>
              <a:rPr lang="en-US" sz="6000" dirty="0" smtClean="0"/>
              <a:t>on many conditions including a random factor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Avoided redirect for admins &amp; in-memory operation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Back to back comparisons with a diverse system using Apache, </a:t>
            </a:r>
            <a:r>
              <a:rPr lang="en-US" sz="6000" dirty="0" err="1" smtClean="0"/>
              <a:t>Nginx</a:t>
            </a:r>
            <a:r>
              <a:rPr lang="en-US" sz="6000" dirty="0" smtClean="0"/>
              <a:t> &amp; IIS could detect malware.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 smtClean="0"/>
          </a:p>
          <a:p>
            <a:r>
              <a:rPr lang="en-US" u="sng" dirty="0" smtClean="0"/>
              <a:t>Zero Day Exploit – </a:t>
            </a:r>
            <a:r>
              <a:rPr lang="en-US" u="sng" dirty="0" err="1" smtClean="0"/>
              <a:t>Nginx</a:t>
            </a:r>
            <a:r>
              <a:rPr lang="en-US" u="sng" dirty="0" smtClean="0"/>
              <a:t> vulnerability</a:t>
            </a:r>
          </a:p>
          <a:p>
            <a:endParaRPr lang="en-US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Allowed attacker to access restricted content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Caused due to improper parsing of request (inherent flaw).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Easily caught by back to testing with different web-servers</a:t>
            </a:r>
          </a:p>
          <a:p>
            <a:endParaRPr lang="en-US" sz="6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142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Diversity-based detection of Security Anomalies</vt:lpstr>
    </vt:vector>
  </TitlesOfParts>
  <Company>NCSU Computer Science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David R. Wright</dc:creator>
  <cp:lastModifiedBy>Roopak Venkatakrishnan</cp:lastModifiedBy>
  <cp:revision>29</cp:revision>
  <dcterms:created xsi:type="dcterms:W3CDTF">2013-02-25T20:30:10Z</dcterms:created>
  <dcterms:modified xsi:type="dcterms:W3CDTF">2014-03-31T13:38:15Z</dcterms:modified>
</cp:coreProperties>
</file>