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32918400" cy="43891200"/>
  <p:notesSz cx="6858000" cy="9144000"/>
  <p:defaultTextStyle>
    <a:defPPr>
      <a:defRPr lang="en-US"/>
    </a:defPPr>
    <a:lvl1pPr marL="0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93947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87893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581840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775781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969727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3163674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357619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551566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" d="100"/>
          <a:sy n="12" d="100"/>
        </p:scale>
        <p:origin x="-2528" y="-176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0" y="994878"/>
            <a:ext cx="32918400" cy="3108474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defRPr sz="84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a Poster Title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41866"/>
            <a:ext cx="32918399" cy="129540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ctr">
              <a:buNone/>
              <a:defRPr sz="50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Project URL</a:t>
            </a:r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264709"/>
            <a:ext cx="32918400" cy="1177159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ctr">
              <a:buNone/>
              <a:defRPr sz="6200">
                <a:solidFill>
                  <a:schemeClr val="tx2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PIs: PI Names and Affiliations </a:t>
            </a:r>
            <a:endParaRPr lang="en-US" dirty="0"/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571213" y="24413873"/>
            <a:ext cx="30000101" cy="6096000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 numCol="2">
            <a:normAutofit/>
          </a:bodyPr>
          <a:lstStyle>
            <a:lvl1pPr marL="457200" indent="-640080" algn="l">
              <a:spcBef>
                <a:spcPts val="24"/>
              </a:spcBef>
              <a:defRPr sz="60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1554294" indent="-731433" algn="l">
              <a:defRPr sz="5000">
                <a:solidFill>
                  <a:schemeClr val="tx2">
                    <a:lumMod val="50000"/>
                  </a:schemeClr>
                </a:solidFill>
                <a:latin typeface="+mj-lt"/>
              </a:defRPr>
            </a:lvl2pPr>
            <a:lvl3pPr marL="2102867" indent="-457145" algn="l">
              <a:defRPr sz="4300">
                <a:solidFill>
                  <a:schemeClr val="tx2">
                    <a:lumMod val="50000"/>
                  </a:schemeClr>
                </a:solidFill>
                <a:latin typeface="+mj-lt"/>
              </a:defRPr>
            </a:lvl3pPr>
            <a:lvl4pPr marL="2834300" indent="-640003" algn="l">
              <a:defRPr sz="4100">
                <a:solidFill>
                  <a:schemeClr val="tx2">
                    <a:lumMod val="50000"/>
                  </a:schemeClr>
                </a:solidFill>
                <a:latin typeface="+mj-lt"/>
              </a:defRPr>
            </a:lvl4pPr>
            <a:lvl5pPr marL="3382875" indent="-457145" algn="l">
              <a:defRPr sz="3600">
                <a:solidFill>
                  <a:schemeClr val="tx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581743" y="31401970"/>
            <a:ext cx="9674904" cy="6454145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/>
          <a:lstStyle>
            <a:lvl1pPr marL="548575" indent="-548575">
              <a:defRPr sz="6000">
                <a:solidFill>
                  <a:schemeClr val="tx2">
                    <a:lumMod val="50000"/>
                  </a:schemeClr>
                </a:solidFill>
              </a:defRPr>
            </a:lvl1pPr>
            <a:lvl2pPr marL="2560013" indent="-731433">
              <a:defRPr sz="4800">
                <a:solidFill>
                  <a:schemeClr val="tx2">
                    <a:lumMod val="50000"/>
                  </a:schemeClr>
                </a:solidFill>
              </a:defRPr>
            </a:lvl2pPr>
            <a:lvl3pPr marL="3108587" indent="-457145">
              <a:defRPr sz="4300">
                <a:solidFill>
                  <a:schemeClr val="tx2">
                    <a:lumMod val="50000"/>
                  </a:schemeClr>
                </a:solidFill>
              </a:defRPr>
            </a:lvl3pPr>
            <a:lvl4pPr marL="3931448" indent="-457145">
              <a:defRPr sz="3600">
                <a:solidFill>
                  <a:schemeClr val="tx2">
                    <a:lumMod val="50000"/>
                  </a:schemeClr>
                </a:solidFill>
              </a:defRPr>
            </a:lvl4pPr>
            <a:lvl5pPr marL="4388594" indent="-457145">
              <a:defRPr sz="3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571213" y="14222014"/>
            <a:ext cx="14537795" cy="9290083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/>
          <a:lstStyle>
            <a:lvl1pPr marL="457145" indent="-640003">
              <a:defRPr sz="6000">
                <a:solidFill>
                  <a:schemeClr val="tx2">
                    <a:lumMod val="50000"/>
                  </a:schemeClr>
                </a:solidFill>
              </a:defRPr>
            </a:lvl1pPr>
            <a:lvl2pPr marL="1645722" indent="-731433">
              <a:defRPr sz="4800">
                <a:solidFill>
                  <a:schemeClr val="tx2">
                    <a:lumMod val="50000"/>
                  </a:schemeClr>
                </a:solidFill>
              </a:defRPr>
            </a:lvl2pPr>
            <a:lvl3pPr marL="2194297" indent="-457145">
              <a:defRPr sz="4300">
                <a:solidFill>
                  <a:schemeClr val="tx2">
                    <a:lumMod val="50000"/>
                  </a:schemeClr>
                </a:solidFill>
              </a:defRPr>
            </a:lvl3pPr>
            <a:lvl4pPr marL="2834300" indent="-457145">
              <a:defRPr sz="3600">
                <a:solidFill>
                  <a:schemeClr val="tx2">
                    <a:lumMod val="50000"/>
                  </a:schemeClr>
                </a:solidFill>
              </a:defRPr>
            </a:lvl4pPr>
            <a:lvl5pPr marL="3291445" indent="-457145">
              <a:defRPr sz="3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6809395" y="14222014"/>
            <a:ext cx="14537795" cy="9290083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/>
          <a:lstStyle>
            <a:lvl1pPr marL="457145" indent="-640003">
              <a:defRPr sz="6000">
                <a:solidFill>
                  <a:schemeClr val="tx2">
                    <a:lumMod val="50000"/>
                  </a:schemeClr>
                </a:solidFill>
              </a:defRPr>
            </a:lvl1pPr>
            <a:lvl2pPr marL="1645722" indent="-731433">
              <a:defRPr sz="4800">
                <a:solidFill>
                  <a:schemeClr val="tx2">
                    <a:lumMod val="50000"/>
                  </a:schemeClr>
                </a:solidFill>
              </a:defRPr>
            </a:lvl2pPr>
            <a:lvl3pPr marL="2194297" indent="-457145">
              <a:defRPr sz="4300">
                <a:solidFill>
                  <a:schemeClr val="tx2">
                    <a:lumMod val="50000"/>
                  </a:schemeClr>
                </a:solidFill>
              </a:defRPr>
            </a:lvl3pPr>
            <a:lvl4pPr marL="2834300" indent="-457145">
              <a:defRPr sz="3600">
                <a:solidFill>
                  <a:schemeClr val="tx2">
                    <a:lumMod val="50000"/>
                  </a:schemeClr>
                </a:solidFill>
              </a:defRPr>
            </a:lvl4pPr>
            <a:lvl5pPr marL="3291445" indent="-457145">
              <a:defRPr sz="3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11747818" y="31450439"/>
            <a:ext cx="9674904" cy="6454145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/>
          <a:lstStyle>
            <a:lvl1pPr marL="548575" indent="-548575">
              <a:defRPr sz="6000">
                <a:solidFill>
                  <a:schemeClr val="tx2">
                    <a:lumMod val="50000"/>
                  </a:schemeClr>
                </a:solidFill>
              </a:defRPr>
            </a:lvl1pPr>
            <a:lvl2pPr marL="2560013" indent="-731433">
              <a:defRPr sz="4800">
                <a:solidFill>
                  <a:schemeClr val="tx2">
                    <a:lumMod val="50000"/>
                  </a:schemeClr>
                </a:solidFill>
              </a:defRPr>
            </a:lvl2pPr>
            <a:lvl3pPr marL="3108587" indent="-457145">
              <a:defRPr sz="4300">
                <a:solidFill>
                  <a:schemeClr val="tx2">
                    <a:lumMod val="50000"/>
                  </a:schemeClr>
                </a:solidFill>
              </a:defRPr>
            </a:lvl3pPr>
            <a:lvl4pPr marL="3931448" indent="-457145">
              <a:defRPr sz="3600">
                <a:solidFill>
                  <a:schemeClr val="tx2">
                    <a:lumMod val="50000"/>
                  </a:schemeClr>
                </a:solidFill>
              </a:defRPr>
            </a:lvl4pPr>
            <a:lvl5pPr marL="4388594" indent="-457145">
              <a:defRPr sz="3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21896409" y="31450439"/>
            <a:ext cx="9674904" cy="6454145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/>
          <a:lstStyle>
            <a:lvl1pPr marL="548575" indent="-548575">
              <a:defRPr sz="6000">
                <a:solidFill>
                  <a:schemeClr val="tx2">
                    <a:lumMod val="50000"/>
                  </a:schemeClr>
                </a:solidFill>
              </a:defRPr>
            </a:lvl1pPr>
            <a:lvl2pPr marL="2560013" indent="-731433">
              <a:defRPr sz="4800">
                <a:solidFill>
                  <a:schemeClr val="tx2">
                    <a:lumMod val="50000"/>
                  </a:schemeClr>
                </a:solidFill>
              </a:defRPr>
            </a:lvl2pPr>
            <a:lvl3pPr marL="3108587" indent="-457145">
              <a:defRPr sz="4300">
                <a:solidFill>
                  <a:schemeClr val="tx2">
                    <a:lumMod val="50000"/>
                  </a:schemeClr>
                </a:solidFill>
              </a:defRPr>
            </a:lvl3pPr>
            <a:lvl4pPr marL="3931448" indent="-457145">
              <a:defRPr sz="3600">
                <a:solidFill>
                  <a:schemeClr val="tx2">
                    <a:lumMod val="50000"/>
                  </a:schemeClr>
                </a:solidFill>
              </a:defRPr>
            </a:lvl4pPr>
            <a:lvl5pPr marL="4388594" indent="-457145">
              <a:defRPr sz="3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3"/>
          <p:cNvSpPr txBox="1">
            <a:spLocks/>
          </p:cNvSpPr>
          <p:nvPr userDrawn="1"/>
        </p:nvSpPr>
        <p:spPr>
          <a:xfrm>
            <a:off x="1359732" y="7618951"/>
            <a:ext cx="30211581" cy="5961187"/>
          </a:xfrm>
          <a:prstGeom prst="rect">
            <a:avLst/>
          </a:prstGeom>
        </p:spPr>
        <p:txBody>
          <a:bodyPr lIns="65306" tIns="32653" rIns="65306" bIns="32653"/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Use this space as you wish but consider this structure.</a:t>
            </a:r>
          </a:p>
          <a:p>
            <a:pPr>
              <a:buNone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More information about the project can be placed here.</a:t>
            </a:r>
          </a:p>
          <a:p>
            <a:pPr>
              <a:buFont typeface="Arial"/>
              <a:buNone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0" cy="43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194297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722" indent="-1645722" algn="l" defTabSz="2194297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31" indent="-1371436" algn="l" defTabSz="2194297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742" indent="-1097148" algn="l" defTabSz="2194297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039" indent="-1097148" algn="l" defTabSz="2194297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334" indent="-1097148" algn="l" defTabSz="2194297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631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928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225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521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97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594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890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187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484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781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076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373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Amy Karns</cp:lastModifiedBy>
  <cp:revision>25</cp:revision>
  <dcterms:created xsi:type="dcterms:W3CDTF">2015-11-02T16:42:22Z</dcterms:created>
  <dcterms:modified xsi:type="dcterms:W3CDTF">2017-03-13T15:55:47Z</dcterms:modified>
</cp:coreProperties>
</file>