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1pPr>
    <a:lvl2pPr marL="1566917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2pPr>
    <a:lvl3pPr marL="313383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3pPr>
    <a:lvl4pPr marL="4700750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4pPr>
    <a:lvl5pPr marL="6267663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5pPr>
    <a:lvl6pPr marL="7834579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6pPr>
    <a:lvl7pPr marL="9401496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7pPr>
    <a:lvl8pPr marL="10968411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8pPr>
    <a:lvl9pPr marL="12535328" algn="l" defTabSz="1566917" rtl="0" eaLnBrk="1" latinLnBrk="0" hangingPunct="1">
      <a:defRPr sz="60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E3947"/>
    <a:srgbClr val="093F8F"/>
    <a:srgbClr val="7B7658"/>
    <a:srgbClr val="807B5D"/>
    <a:srgbClr val="290A46"/>
    <a:srgbClr val="400758"/>
    <a:srgbClr val="C6BC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94658"/>
  </p:normalViewPr>
  <p:slideViewPr>
    <p:cSldViewPr snapToGrid="0" snapToObjects="1">
      <p:cViewPr varScale="1">
        <p:scale>
          <a:sx n="37" d="100"/>
          <a:sy n="37" d="100"/>
        </p:scale>
        <p:origin x="1192" y="264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0" y="497439"/>
            <a:ext cx="32918400" cy="1554237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ctr">
              <a:defRPr sz="6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Poster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2720933"/>
            <a:ext cx="32918399" cy="64770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ctr">
              <a:buNone/>
              <a:defRPr sz="3334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Project URL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132355"/>
            <a:ext cx="32918400" cy="58857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ctr">
              <a:buNone/>
              <a:defRPr sz="4134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/>
              <a:t>Click to add PIs: PI Names and Affiliations </a:t>
            </a:r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1571214" y="12206937"/>
            <a:ext cx="30000101" cy="3048000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 numCol="2">
            <a:normAutofit/>
          </a:bodyPr>
          <a:lstStyle>
            <a:lvl1pPr marL="304815" indent="-426741" algn="l">
              <a:spcBef>
                <a:spcPts val="16"/>
              </a:spcBef>
              <a:defRPr sz="40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  <a:lvl2pPr marL="1036248" indent="-487646" algn="l">
              <a:defRPr sz="3334">
                <a:solidFill>
                  <a:schemeClr val="tx2">
                    <a:lumMod val="50000"/>
                  </a:schemeClr>
                </a:solidFill>
                <a:latin typeface="+mj-lt"/>
              </a:defRPr>
            </a:lvl2pPr>
            <a:lvl3pPr marL="1401981" indent="-304779" algn="l">
              <a:defRPr sz="2867">
                <a:solidFill>
                  <a:schemeClr val="tx2">
                    <a:lumMod val="50000"/>
                  </a:schemeClr>
                </a:solidFill>
                <a:latin typeface="+mj-lt"/>
              </a:defRPr>
            </a:lvl3pPr>
            <a:lvl4pPr marL="1889628" indent="-426690" algn="l">
              <a:defRPr sz="2733">
                <a:solidFill>
                  <a:schemeClr val="tx2">
                    <a:lumMod val="50000"/>
                  </a:schemeClr>
                </a:solidFill>
                <a:latin typeface="+mj-lt"/>
              </a:defRPr>
            </a:lvl4pPr>
            <a:lvl5pPr marL="2255363" indent="-304779" algn="l"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1581743" y="15700986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571214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16809396" y="7111008"/>
            <a:ext cx="14537795" cy="4645041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04779" indent="-426690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097203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1462938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1889628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19440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1747818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1896409" y="15725220"/>
            <a:ext cx="9674904" cy="3227073"/>
          </a:xfrm>
          <a:prstGeom prst="rect">
            <a:avLst/>
          </a:prstGeom>
          <a:solidFill>
            <a:schemeClr val="accent1">
              <a:lumMod val="20000"/>
              <a:lumOff val="80000"/>
              <a:alpha val="44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lIns="457200" tIns="45714" rIns="91428" bIns="45714"/>
          <a:lstStyle>
            <a:lvl1pPr marL="365735" indent="-365735">
              <a:defRPr sz="4000">
                <a:solidFill>
                  <a:schemeClr val="tx2">
                    <a:lumMod val="50000"/>
                  </a:schemeClr>
                </a:solidFill>
              </a:defRPr>
            </a:lvl1pPr>
            <a:lvl2pPr marL="1706761" indent="-487646">
              <a:defRPr sz="3200">
                <a:solidFill>
                  <a:schemeClr val="tx2">
                    <a:lumMod val="50000"/>
                  </a:schemeClr>
                </a:solidFill>
              </a:defRPr>
            </a:lvl2pPr>
            <a:lvl3pPr marL="2072495" indent="-304779">
              <a:defRPr sz="2867">
                <a:solidFill>
                  <a:schemeClr val="tx2">
                    <a:lumMod val="50000"/>
                  </a:schemeClr>
                </a:solidFill>
              </a:defRPr>
            </a:lvl3pPr>
            <a:lvl4pPr marL="262109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4pPr>
            <a:lvl5pPr marL="2925876" indent="-304779">
              <a:defRPr sz="2400">
                <a:solidFill>
                  <a:schemeClr val="tx2">
                    <a:lumMod val="50000"/>
                  </a:schemeClr>
                </a:solidFill>
              </a:defRPr>
            </a:lvl5pPr>
            <a:lvl6pPr>
              <a:defRPr sz="5667"/>
            </a:lvl6pPr>
            <a:lvl7pPr>
              <a:defRPr sz="5667"/>
            </a:lvl7pPr>
            <a:lvl8pPr>
              <a:defRPr sz="5667"/>
            </a:lvl8pPr>
            <a:lvl9pPr>
              <a:defRPr sz="566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1462938" rtl="0" eaLnBrk="1" latinLnBrk="0" hangingPunct="1">
        <a:spcBef>
          <a:spcPct val="0"/>
        </a:spcBef>
        <a:buNone/>
        <a:defRPr sz="140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03" indent="-1097203" algn="l" defTabSz="1462938" rtl="0" eaLnBrk="1" latinLnBrk="0" hangingPunct="1">
        <a:spcBef>
          <a:spcPct val="20000"/>
        </a:spcBef>
        <a:buFont typeface="Arial"/>
        <a:buChar char="•"/>
        <a:defRPr sz="10267" kern="1200">
          <a:solidFill>
            <a:schemeClr val="tx1"/>
          </a:solidFill>
          <a:latin typeface="+mn-lt"/>
          <a:ea typeface="+mn-ea"/>
          <a:cs typeface="+mn-cs"/>
        </a:defRPr>
      </a:lvl1pPr>
      <a:lvl2pPr marL="2377273" indent="-914336" algn="l" defTabSz="1462938" rtl="0" eaLnBrk="1" latinLnBrk="0" hangingPunct="1">
        <a:spcBef>
          <a:spcPct val="20000"/>
        </a:spcBef>
        <a:buFont typeface="Arial"/>
        <a:buChar char="–"/>
        <a:defRPr sz="8934" kern="1200">
          <a:solidFill>
            <a:schemeClr val="tx1"/>
          </a:solidFill>
          <a:latin typeface="+mn-lt"/>
          <a:ea typeface="+mn-ea"/>
          <a:cs typeface="+mn-cs"/>
        </a:defRPr>
      </a:lvl2pPr>
      <a:lvl3pPr marL="3657344" indent="-731469" algn="l" defTabSz="1462938" rtl="0" eaLnBrk="1" latinLnBrk="0" hangingPunct="1">
        <a:spcBef>
          <a:spcPct val="20000"/>
        </a:spcBef>
        <a:buFont typeface="Arial"/>
        <a:buChar char="•"/>
        <a:defRPr sz="7667" kern="1200">
          <a:solidFill>
            <a:schemeClr val="tx1"/>
          </a:solidFill>
          <a:latin typeface="+mn-lt"/>
          <a:ea typeface="+mn-ea"/>
          <a:cs typeface="+mn-cs"/>
        </a:defRPr>
      </a:lvl3pPr>
      <a:lvl4pPr marL="5120282" indent="-731469" algn="l" defTabSz="1462938" rtl="0" eaLnBrk="1" latinLnBrk="0" hangingPunct="1">
        <a:spcBef>
          <a:spcPct val="20000"/>
        </a:spcBef>
        <a:buFont typeface="Arial"/>
        <a:buChar char="–"/>
        <a:defRPr sz="6467" kern="1200">
          <a:solidFill>
            <a:schemeClr val="tx1"/>
          </a:solidFill>
          <a:latin typeface="+mn-lt"/>
          <a:ea typeface="+mn-ea"/>
          <a:cs typeface="+mn-cs"/>
        </a:defRPr>
      </a:lvl4pPr>
      <a:lvl5pPr marL="6583218" indent="-731469" algn="l" defTabSz="1462938" rtl="0" eaLnBrk="1" latinLnBrk="0" hangingPunct="1">
        <a:spcBef>
          <a:spcPct val="20000"/>
        </a:spcBef>
        <a:buFont typeface="Arial"/>
        <a:buChar char="»"/>
        <a:defRPr sz="6467" kern="1200">
          <a:solidFill>
            <a:schemeClr val="tx1"/>
          </a:solidFill>
          <a:latin typeface="+mn-lt"/>
          <a:ea typeface="+mn-ea"/>
          <a:cs typeface="+mn-cs"/>
        </a:defRPr>
      </a:lvl5pPr>
      <a:lvl6pPr marL="8046156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6pPr>
      <a:lvl7pPr marL="9509094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7pPr>
      <a:lvl8pPr marL="10972032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8pPr>
      <a:lvl9pPr marL="12434969" indent="-731469" algn="l" defTabSz="1462938" rtl="0" eaLnBrk="1" latinLnBrk="0" hangingPunct="1">
        <a:spcBef>
          <a:spcPct val="20000"/>
        </a:spcBef>
        <a:buFont typeface="Arial"/>
        <a:buChar char="•"/>
        <a:defRPr sz="6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1pPr>
      <a:lvl2pPr marL="146293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2pPr>
      <a:lvl3pPr marL="292587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3pPr>
      <a:lvl4pPr marL="438881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4pPr>
      <a:lvl5pPr marL="5851751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5pPr>
      <a:lvl6pPr marL="7314688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6pPr>
      <a:lvl7pPr marL="8777626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7pPr>
      <a:lvl8pPr marL="10240563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8pPr>
      <a:lvl9pPr marL="11703500" algn="l" defTabSz="1462938" rtl="0" eaLnBrk="1" latinLnBrk="0" hangingPunct="1">
        <a:defRPr sz="56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23"/>
          <p:cNvSpPr txBox="1">
            <a:spLocks/>
          </p:cNvSpPr>
          <p:nvPr/>
        </p:nvSpPr>
        <p:spPr>
          <a:xfrm>
            <a:off x="3225435" y="3806988"/>
            <a:ext cx="26467535" cy="2853132"/>
          </a:xfrm>
          <a:prstGeom prst="rect">
            <a:avLst/>
          </a:prstGeom>
          <a:solidFill>
            <a:schemeClr val="tx2">
              <a:lumMod val="50000"/>
              <a:alpha val="66000"/>
            </a:schemeClr>
          </a:solidFill>
          <a:ln w="3175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lIns="121920" tIns="121920" rIns="43537" bIns="21769"/>
          <a:lstStyle>
            <a:lvl1pPr marL="1645920" indent="-164592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0" indent="-137160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960" indent="-1097280" algn="l" defTabSz="2194560" rtl="0" eaLnBrk="1" latinLnBrk="0" hangingPunct="1">
              <a:spcBef>
                <a:spcPct val="20000"/>
              </a:spcBef>
              <a:buFont typeface="Arial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520" indent="-1097280" algn="l" defTabSz="2194560" rtl="0" eaLnBrk="1" latinLnBrk="0" hangingPunct="1">
              <a:spcBef>
                <a:spcPct val="20000"/>
              </a:spcBef>
              <a:buFont typeface="Arial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64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920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760" indent="-1097280" algn="l" defTabSz="2194560" rtl="0" eaLnBrk="1" latinLnBrk="0" hangingPunct="1">
              <a:spcBef>
                <a:spcPct val="20000"/>
              </a:spcBef>
              <a:buFont typeface="Arial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3600" dirty="0">
                <a:solidFill>
                  <a:schemeClr val="bg1"/>
                </a:solidFill>
              </a:rPr>
              <a:t>Use this space as you wish but consider this structure.</a:t>
            </a:r>
          </a:p>
          <a:p>
            <a:pPr>
              <a:buNone/>
            </a:pPr>
            <a:r>
              <a:rPr lang="en-US" sz="2133" dirty="0">
                <a:solidFill>
                  <a:schemeClr val="bg1"/>
                </a:solidFill>
              </a:rPr>
              <a:t>More information about the project can be placed here.</a:t>
            </a:r>
          </a:p>
          <a:p>
            <a:pPr>
              <a:buFont typeface="Arial"/>
              <a:buNone/>
            </a:pPr>
            <a:r>
              <a:rPr lang="en-US" sz="2133" dirty="0">
                <a:latin typeface="+mj-lt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008616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83116E"/>
      </a:accent4>
      <a:accent5>
        <a:srgbClr val="185994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1423</TotalTime>
  <Words>22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Williams, Regan</cp:lastModifiedBy>
  <cp:revision>48</cp:revision>
  <dcterms:created xsi:type="dcterms:W3CDTF">2015-11-02T16:42:22Z</dcterms:created>
  <dcterms:modified xsi:type="dcterms:W3CDTF">2025-02-24T21:37:51Z</dcterms:modified>
</cp:coreProperties>
</file>