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21945600" cy="32918400"/>
  <p:notesSz cx="6858000" cy="9144000"/>
  <p:defaultTextStyle>
    <a:defPPr>
      <a:defRPr lang="en-US"/>
    </a:defPPr>
    <a:lvl1pPr marL="0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1pPr>
    <a:lvl2pPr marL="1566917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2pPr>
    <a:lvl3pPr marL="3133833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3pPr>
    <a:lvl4pPr marL="4700750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4pPr>
    <a:lvl5pPr marL="6267663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5pPr>
    <a:lvl6pPr marL="7834579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6pPr>
    <a:lvl7pPr marL="9401496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7pPr>
    <a:lvl8pPr marL="10968411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8pPr>
    <a:lvl9pPr marL="12535328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/>
    <p:restoredTop sz="94726"/>
  </p:normalViewPr>
  <p:slideViewPr>
    <p:cSldViewPr snapToGrid="0" snapToObjects="1">
      <p:cViewPr varScale="1">
        <p:scale>
          <a:sx n="25" d="100"/>
          <a:sy n="25" d="100"/>
        </p:scale>
        <p:origin x="3448" y="168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0" y="746158"/>
            <a:ext cx="21945600" cy="2331356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algn="ctr">
              <a:defRPr sz="6400" b="1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" y="4081400"/>
            <a:ext cx="21945599" cy="971550"/>
          </a:xfrm>
          <a:prstGeom prst="rect">
            <a:avLst/>
          </a:prstGeom>
        </p:spPr>
        <p:txBody>
          <a:bodyPr lIns="91428" tIns="45714" rIns="91428" bIns="45714">
            <a:noAutofit/>
          </a:bodyPr>
          <a:lstStyle>
            <a:lvl1pPr algn="ctr">
              <a:buNone/>
              <a:defRPr sz="3334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Project URL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198532"/>
            <a:ext cx="21945600" cy="882869"/>
          </a:xfrm>
          <a:prstGeom prst="rect">
            <a:avLst/>
          </a:prstGeom>
        </p:spPr>
        <p:txBody>
          <a:bodyPr lIns="91428" tIns="45714" rIns="91428" bIns="45714" anchor="ctr">
            <a:noAutofit/>
          </a:bodyPr>
          <a:lstStyle>
            <a:lvl1pPr algn="ctr">
              <a:buNone/>
              <a:defRPr sz="4134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/>
          </p:nvPr>
        </p:nvSpPr>
        <p:spPr>
          <a:xfrm>
            <a:off x="1047476" y="18310405"/>
            <a:ext cx="20000067" cy="4572000"/>
          </a:xfrm>
          <a:prstGeom prst="rect">
            <a:avLst/>
          </a:prstGeom>
          <a:solidFill>
            <a:schemeClr val="accent1">
              <a:lumMod val="20000"/>
              <a:lumOff val="80000"/>
              <a:alpha val="89000"/>
            </a:schemeClr>
          </a:solidFill>
          <a:ln w="3175">
            <a:solidFill>
              <a:schemeClr val="tx2">
                <a:lumMod val="50000"/>
              </a:schemeClr>
            </a:solidFill>
          </a:ln>
        </p:spPr>
        <p:txBody>
          <a:bodyPr lIns="457200" tIns="45714" rIns="91428" bIns="45714" numCol="2">
            <a:normAutofit/>
          </a:bodyPr>
          <a:lstStyle>
            <a:lvl1pPr marL="304815" indent="-426741" algn="l">
              <a:spcBef>
                <a:spcPts val="16"/>
              </a:spcBef>
              <a:defRPr sz="4000">
                <a:solidFill>
                  <a:schemeClr val="tx1"/>
                </a:solidFill>
                <a:latin typeface="+mj-lt"/>
              </a:defRPr>
            </a:lvl1pPr>
            <a:lvl2pPr marL="1036248" indent="-487646" algn="l">
              <a:defRPr sz="3334">
                <a:solidFill>
                  <a:schemeClr val="tx1"/>
                </a:solidFill>
                <a:latin typeface="+mj-lt"/>
              </a:defRPr>
            </a:lvl2pPr>
            <a:lvl3pPr marL="1401981" indent="-304779" algn="l">
              <a:defRPr sz="2867">
                <a:solidFill>
                  <a:schemeClr val="tx1"/>
                </a:solidFill>
                <a:latin typeface="+mj-lt"/>
              </a:defRPr>
            </a:lvl3pPr>
            <a:lvl4pPr marL="1889628" indent="-426690" algn="l">
              <a:defRPr sz="2733">
                <a:solidFill>
                  <a:schemeClr val="tx1"/>
                </a:solidFill>
                <a:latin typeface="+mj-lt"/>
              </a:defRPr>
            </a:lvl4pPr>
            <a:lvl5pPr marL="2255363" indent="-304779" algn="l">
              <a:defRPr sz="2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/>
          </p:nvPr>
        </p:nvSpPr>
        <p:spPr>
          <a:xfrm>
            <a:off x="1054495" y="23551478"/>
            <a:ext cx="6449936" cy="4840609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274320" tIns="182880" rIns="91428" bIns="45714"/>
          <a:lstStyle>
            <a:lvl1pPr marL="375727" indent="-345034">
              <a:tabLst/>
              <a:defRPr sz="4000">
                <a:solidFill>
                  <a:srgbClr val="FFFFFF"/>
                </a:solidFill>
              </a:defRPr>
            </a:lvl1pPr>
            <a:lvl2pPr marL="1706761" indent="-487646">
              <a:defRPr sz="3200">
                <a:solidFill>
                  <a:srgbClr val="FFFFFF"/>
                </a:solidFill>
              </a:defRPr>
            </a:lvl2pPr>
            <a:lvl3pPr marL="2072495" indent="-304779">
              <a:defRPr sz="2867">
                <a:solidFill>
                  <a:srgbClr val="FFFFFF"/>
                </a:solidFill>
              </a:defRPr>
            </a:lvl3pPr>
            <a:lvl4pPr marL="2621096" indent="-304779">
              <a:defRPr sz="2400">
                <a:solidFill>
                  <a:srgbClr val="FFFFFF"/>
                </a:solidFill>
              </a:defRPr>
            </a:lvl4pPr>
            <a:lvl5pPr marL="2925876" indent="-304779">
              <a:defRPr sz="2400">
                <a:solidFill>
                  <a:srgbClr val="FFFFFF"/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1047476" y="10666511"/>
            <a:ext cx="9691863" cy="6967562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274320" tIns="182880" rIns="91428" bIns="45714"/>
          <a:lstStyle>
            <a:lvl1pPr marL="313282" indent="-313282">
              <a:tabLst/>
              <a:defRPr sz="4000">
                <a:solidFill>
                  <a:srgbClr val="FFFFFF"/>
                </a:solidFill>
              </a:defRPr>
            </a:lvl1pPr>
            <a:lvl2pPr marL="1097203" indent="-487646">
              <a:defRPr sz="3200">
                <a:solidFill>
                  <a:srgbClr val="FFFFFF"/>
                </a:solidFill>
              </a:defRPr>
            </a:lvl2pPr>
            <a:lvl3pPr marL="1441522" indent="-313282">
              <a:tabLst/>
              <a:defRPr sz="2867">
                <a:solidFill>
                  <a:srgbClr val="FFFFFF"/>
                </a:solidFill>
              </a:defRPr>
            </a:lvl3pPr>
            <a:lvl4pPr marL="1889628" indent="-304779">
              <a:defRPr sz="2400">
                <a:solidFill>
                  <a:srgbClr val="FFFFFF"/>
                </a:solidFill>
              </a:defRPr>
            </a:lvl4pPr>
            <a:lvl5pPr marL="2194406" indent="-304779">
              <a:defRPr sz="2400">
                <a:solidFill>
                  <a:srgbClr val="FFFFFF"/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/>
          </p:nvPr>
        </p:nvSpPr>
        <p:spPr>
          <a:xfrm>
            <a:off x="11206264" y="10666511"/>
            <a:ext cx="9691863" cy="6967562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274320" tIns="182880" rIns="91428" bIns="45714"/>
          <a:lstStyle>
            <a:lvl1pPr marL="343976" indent="-313282">
              <a:tabLst/>
              <a:defRPr sz="4000">
                <a:solidFill>
                  <a:srgbClr val="FFFFFF"/>
                </a:solidFill>
              </a:defRPr>
            </a:lvl1pPr>
            <a:lvl2pPr marL="1097203" indent="-487646">
              <a:defRPr sz="3200">
                <a:solidFill>
                  <a:srgbClr val="FFFFFF"/>
                </a:solidFill>
              </a:defRPr>
            </a:lvl2pPr>
            <a:lvl3pPr marL="1462938" indent="-304779">
              <a:defRPr sz="2867">
                <a:solidFill>
                  <a:srgbClr val="FFFFFF"/>
                </a:solidFill>
              </a:defRPr>
            </a:lvl3pPr>
            <a:lvl4pPr marL="1889628" indent="-304779">
              <a:defRPr sz="2400">
                <a:solidFill>
                  <a:srgbClr val="FFFFFF"/>
                </a:solidFill>
              </a:defRPr>
            </a:lvl4pPr>
            <a:lvl5pPr marL="2194406" indent="-304779">
              <a:defRPr sz="2400">
                <a:solidFill>
                  <a:srgbClr val="FFFFFF"/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/>
          </p:nvPr>
        </p:nvSpPr>
        <p:spPr>
          <a:xfrm>
            <a:off x="7831879" y="23587830"/>
            <a:ext cx="6449936" cy="4840609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274320" tIns="182880" rIns="91428" bIns="45714"/>
          <a:lstStyle>
            <a:lvl1pPr marL="343976" indent="-313282">
              <a:tabLst/>
              <a:defRPr sz="4000">
                <a:solidFill>
                  <a:srgbClr val="FFFFFF"/>
                </a:solidFill>
              </a:defRPr>
            </a:lvl1pPr>
            <a:lvl2pPr marL="1706761" indent="-487646">
              <a:defRPr sz="3200">
                <a:solidFill>
                  <a:srgbClr val="FFFFFF"/>
                </a:solidFill>
              </a:defRPr>
            </a:lvl2pPr>
            <a:lvl3pPr marL="2072495" indent="-304779">
              <a:defRPr sz="2867">
                <a:solidFill>
                  <a:srgbClr val="FFFFFF"/>
                </a:solidFill>
              </a:defRPr>
            </a:lvl3pPr>
            <a:lvl4pPr marL="2621096" indent="-304779">
              <a:defRPr sz="2400">
                <a:solidFill>
                  <a:srgbClr val="FFFFFF"/>
                </a:solidFill>
              </a:defRPr>
            </a:lvl4pPr>
            <a:lvl5pPr marL="2925876" indent="-304779">
              <a:defRPr sz="2400">
                <a:solidFill>
                  <a:srgbClr val="FFFFFF"/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4"/>
          </p:nvPr>
        </p:nvSpPr>
        <p:spPr>
          <a:xfrm>
            <a:off x="14597606" y="23587830"/>
            <a:ext cx="6449936" cy="4840609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274320" tIns="182880" rIns="91428" bIns="45714"/>
          <a:lstStyle>
            <a:lvl1pPr marL="343976" indent="-313282">
              <a:tabLst/>
              <a:defRPr sz="4000">
                <a:solidFill>
                  <a:srgbClr val="FFFFFF"/>
                </a:solidFill>
              </a:defRPr>
            </a:lvl1pPr>
            <a:lvl2pPr marL="1706761" indent="-487646">
              <a:defRPr sz="3200">
                <a:solidFill>
                  <a:srgbClr val="FFFFFF"/>
                </a:solidFill>
              </a:defRPr>
            </a:lvl2pPr>
            <a:lvl3pPr marL="2072495" indent="-304779">
              <a:defRPr sz="2867">
                <a:solidFill>
                  <a:srgbClr val="FFFFFF"/>
                </a:solidFill>
              </a:defRPr>
            </a:lvl3pPr>
            <a:lvl4pPr marL="2621096" indent="-304779">
              <a:defRPr sz="2400">
                <a:solidFill>
                  <a:srgbClr val="FFFFFF"/>
                </a:solidFill>
              </a:defRPr>
            </a:lvl4pPr>
            <a:lvl5pPr marL="2925876" indent="-304779">
              <a:defRPr sz="2400">
                <a:solidFill>
                  <a:srgbClr val="FFFFFF"/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725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462938" rtl="0" eaLnBrk="1" latinLnBrk="0" hangingPunct="1">
        <a:spcBef>
          <a:spcPct val="0"/>
        </a:spcBef>
        <a:buNone/>
        <a:defRPr sz="14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03" indent="-1097203" algn="l" defTabSz="1462938" rtl="0" eaLnBrk="1" latinLnBrk="0" hangingPunct="1">
        <a:spcBef>
          <a:spcPct val="20000"/>
        </a:spcBef>
        <a:buFont typeface="Arial"/>
        <a:buChar char="•"/>
        <a:defRPr sz="10267" kern="1200">
          <a:solidFill>
            <a:schemeClr val="tx1"/>
          </a:solidFill>
          <a:latin typeface="+mn-lt"/>
          <a:ea typeface="+mn-ea"/>
          <a:cs typeface="+mn-cs"/>
        </a:defRPr>
      </a:lvl1pPr>
      <a:lvl2pPr marL="2377273" indent="-914336" algn="l" defTabSz="1462938" rtl="0" eaLnBrk="1" latinLnBrk="0" hangingPunct="1">
        <a:spcBef>
          <a:spcPct val="20000"/>
        </a:spcBef>
        <a:buFont typeface="Arial"/>
        <a:buChar char="–"/>
        <a:defRPr sz="8934" kern="1200">
          <a:solidFill>
            <a:schemeClr val="tx1"/>
          </a:solidFill>
          <a:latin typeface="+mn-lt"/>
          <a:ea typeface="+mn-ea"/>
          <a:cs typeface="+mn-cs"/>
        </a:defRPr>
      </a:lvl2pPr>
      <a:lvl3pPr marL="3657344" indent="-731469" algn="l" defTabSz="1462938" rtl="0" eaLnBrk="1" latinLnBrk="0" hangingPunct="1">
        <a:spcBef>
          <a:spcPct val="20000"/>
        </a:spcBef>
        <a:buFont typeface="Arial"/>
        <a:buChar char="•"/>
        <a:defRPr sz="7667" kern="1200">
          <a:solidFill>
            <a:schemeClr val="tx1"/>
          </a:solidFill>
          <a:latin typeface="+mn-lt"/>
          <a:ea typeface="+mn-ea"/>
          <a:cs typeface="+mn-cs"/>
        </a:defRPr>
      </a:lvl3pPr>
      <a:lvl4pPr marL="5120282" indent="-731469" algn="l" defTabSz="1462938" rtl="0" eaLnBrk="1" latinLnBrk="0" hangingPunct="1">
        <a:spcBef>
          <a:spcPct val="20000"/>
        </a:spcBef>
        <a:buFont typeface="Arial"/>
        <a:buChar char="–"/>
        <a:defRPr sz="6467" kern="1200">
          <a:solidFill>
            <a:schemeClr val="tx1"/>
          </a:solidFill>
          <a:latin typeface="+mn-lt"/>
          <a:ea typeface="+mn-ea"/>
          <a:cs typeface="+mn-cs"/>
        </a:defRPr>
      </a:lvl4pPr>
      <a:lvl5pPr marL="6583218" indent="-731469" algn="l" defTabSz="1462938" rtl="0" eaLnBrk="1" latinLnBrk="0" hangingPunct="1">
        <a:spcBef>
          <a:spcPct val="20000"/>
        </a:spcBef>
        <a:buFont typeface="Arial"/>
        <a:buChar char="»"/>
        <a:defRPr sz="6467" kern="1200">
          <a:solidFill>
            <a:schemeClr val="tx1"/>
          </a:solidFill>
          <a:latin typeface="+mn-lt"/>
          <a:ea typeface="+mn-ea"/>
          <a:cs typeface="+mn-cs"/>
        </a:defRPr>
      </a:lvl5pPr>
      <a:lvl6pPr marL="8046156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6pPr>
      <a:lvl7pPr marL="9509094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7pPr>
      <a:lvl8pPr marL="10972032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8pPr>
      <a:lvl9pPr marL="12434969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1pPr>
      <a:lvl2pPr marL="1462938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2pPr>
      <a:lvl3pPr marL="2925876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3pPr>
      <a:lvl4pPr marL="4388813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4pPr>
      <a:lvl5pPr marL="5851751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5pPr>
      <a:lvl6pPr marL="7314688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6pPr>
      <a:lvl7pPr marL="8777626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7pPr>
      <a:lvl8pPr marL="10240563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8pPr>
      <a:lvl9pPr marL="11703500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19A6-81ED-C0AA-24B4-A8B92BBAC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68EBE-ACDE-9205-011D-CCED67F080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4D713-33CA-D7B2-8C78-9A3B895047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F90DBD-B006-52BF-584E-A0D88F833AE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158D6-8DA0-BE51-93AB-70A42ACD952F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417E33-47C3-8193-CC9F-866AD69D7E44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056EC5-7290-D8C1-5DF0-6D5D3CF79A47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19C6D9-A5E9-ADD2-3634-2480F6317AAB}"/>
              </a:ext>
            </a:extLst>
          </p:cNvPr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0949F52-613A-6BEE-A3F5-106278BA70CB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3">
            <a:extLst>
              <a:ext uri="{FF2B5EF4-FFF2-40B4-BE49-F238E27FC236}">
                <a16:creationId xmlns:a16="http://schemas.microsoft.com/office/drawing/2014/main" id="{E454C2CF-8B2E-1829-9C23-D7A58126E946}"/>
              </a:ext>
            </a:extLst>
          </p:cNvPr>
          <p:cNvSpPr txBox="1">
            <a:spLocks/>
          </p:cNvSpPr>
          <p:nvPr/>
        </p:nvSpPr>
        <p:spPr>
          <a:xfrm>
            <a:off x="1054496" y="6908101"/>
            <a:ext cx="19843631" cy="3974125"/>
          </a:xfrm>
          <a:prstGeom prst="rect">
            <a:avLst/>
          </a:prstGeom>
          <a:solidFill>
            <a:schemeClr val="tx2">
              <a:lumMod val="50000"/>
              <a:alpha val="66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121920" tIns="121920" rIns="43537" bIns="21769"/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Use this space as you wish but consider this structure.</a:t>
            </a:r>
          </a:p>
          <a:p>
            <a:pPr>
              <a:buNone/>
            </a:pPr>
            <a:r>
              <a:rPr lang="en-US" sz="2133" dirty="0">
                <a:solidFill>
                  <a:schemeClr val="bg1"/>
                </a:solidFill>
              </a:rPr>
              <a:t>More information about the project can be placed here.</a:t>
            </a:r>
          </a:p>
          <a:p>
            <a:pPr>
              <a:buFont typeface="Arial"/>
              <a:buNone/>
            </a:pPr>
            <a:r>
              <a:rPr lang="en-US" sz="2133" dirty="0">
                <a:latin typeface="+mj-lt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92812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83116E"/>
      </a:accent4>
      <a:accent5>
        <a:srgbClr val="185994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202</TotalTime>
  <Words>22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Williams, Regan</cp:lastModifiedBy>
  <cp:revision>37</cp:revision>
  <dcterms:created xsi:type="dcterms:W3CDTF">2015-11-02T16:42:22Z</dcterms:created>
  <dcterms:modified xsi:type="dcterms:W3CDTF">2025-02-24T20:59:46Z</dcterms:modified>
</cp:coreProperties>
</file>