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1"/>
  </p:notesMasterIdLst>
  <p:handoutMasterIdLst>
    <p:handoutMasterId r:id="rId22"/>
  </p:handoutMasterIdLst>
  <p:sldIdLst>
    <p:sldId id="293" r:id="rId5"/>
    <p:sldId id="356" r:id="rId6"/>
    <p:sldId id="373" r:id="rId7"/>
    <p:sldId id="390" r:id="rId8"/>
    <p:sldId id="389" r:id="rId9"/>
    <p:sldId id="392" r:id="rId10"/>
    <p:sldId id="405" r:id="rId11"/>
    <p:sldId id="406" r:id="rId12"/>
    <p:sldId id="393" r:id="rId13"/>
    <p:sldId id="396" r:id="rId14"/>
    <p:sldId id="397" r:id="rId15"/>
    <p:sldId id="400" r:id="rId16"/>
    <p:sldId id="399" r:id="rId17"/>
    <p:sldId id="401" r:id="rId18"/>
    <p:sldId id="404" r:id="rId19"/>
    <p:sldId id="387" r:id="rId20"/>
  </p:sldIdLst>
  <p:sldSz cx="9144000" cy="6858000" type="screen4x3"/>
  <p:notesSz cx="7019925" cy="9305925"/>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720">
          <p15:clr>
            <a:srgbClr val="A4A3A4"/>
          </p15:clr>
        </p15:guide>
        <p15:guide id="2" pos="3503">
          <p15:clr>
            <a:srgbClr val="A4A3A4"/>
          </p15:clr>
        </p15:guide>
        <p15:guide id="5" pos="5494">
          <p15:clr>
            <a:srgbClr val="A4A3A4"/>
          </p15:clr>
        </p15:guide>
        <p15:guide id="6" pos="258">
          <p15:clr>
            <a:srgbClr val="A4A3A4"/>
          </p15:clr>
        </p15:guide>
        <p15:guide id="7" pos="5496">
          <p15:clr>
            <a:srgbClr val="A4A3A4"/>
          </p15:clr>
        </p15:guide>
        <p15:guide id="8" pos="2152">
          <p15:clr>
            <a:srgbClr val="A4A3A4"/>
          </p15:clr>
        </p15:guide>
        <p15:guide id="9" pos="3504">
          <p15:clr>
            <a:srgbClr val="A4A3A4"/>
          </p15:clr>
        </p15:guide>
        <p15:guide id="10" pos="2948">
          <p15:clr>
            <a:srgbClr val="A4A3A4"/>
          </p15:clr>
        </p15:guide>
        <p15:guide id="11" pos="2832">
          <p15:clr>
            <a:srgbClr val="A4A3A4"/>
          </p15:clr>
        </p15:guide>
        <p15:guide id="12" pos="2276">
          <p15:clr>
            <a:srgbClr val="A4A3A4"/>
          </p15:clr>
        </p15:guide>
        <p15:guide id="13" pos="4292">
          <p15:clr>
            <a:srgbClr val="A4A3A4"/>
          </p15:clr>
        </p15:guide>
        <p15:guide id="14" pos="362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guide id="3" orient="horz" pos="2931">
          <p15:clr>
            <a:srgbClr val="A4A3A4"/>
          </p15:clr>
        </p15:guide>
        <p15:guide id="4"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w" initials="m" lastIdx="4" clrIdx="0"/>
  <p:cmAuthor id="1" name="Bill Thomas" initials="WRT" lastIdx="1" clrIdx="1"/>
  <p:cmAuthor id="2" name="vsai" initials="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6AB"/>
    <a:srgbClr val="0790CF"/>
    <a:srgbClr val="A0C1E1"/>
    <a:srgbClr val="007EFF"/>
    <a:srgbClr val="005695"/>
    <a:srgbClr val="600E4E"/>
    <a:srgbClr val="8EAF2B"/>
    <a:srgbClr val="A81523"/>
    <a:srgbClr val="84A226"/>
    <a:srgbClr val="357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6180" autoAdjust="0"/>
  </p:normalViewPr>
  <p:slideViewPr>
    <p:cSldViewPr snapToGrid="0">
      <p:cViewPr varScale="1">
        <p:scale>
          <a:sx n="68" d="100"/>
          <a:sy n="68" d="100"/>
        </p:scale>
        <p:origin x="972" y="60"/>
      </p:cViewPr>
      <p:guideLst>
        <p:guide orient="horz" pos="720"/>
        <p:guide pos="3503"/>
        <p:guide pos="5494"/>
        <p:guide pos="258"/>
        <p:guide pos="5496"/>
        <p:guide pos="2152"/>
        <p:guide pos="3504"/>
        <p:guide pos="2948"/>
        <p:guide pos="2832"/>
        <p:guide pos="2276"/>
        <p:guide pos="4292"/>
        <p:guide pos="3620"/>
      </p:guideLst>
    </p:cSldViewPr>
  </p:slideViewPr>
  <p:outlineViewPr>
    <p:cViewPr>
      <p:scale>
        <a:sx n="33" d="100"/>
        <a:sy n="33" d="100"/>
      </p:scale>
      <p:origin x="0" y="-6042"/>
    </p:cViewPr>
  </p:outlineViewPr>
  <p:notesTextViewPr>
    <p:cViewPr>
      <p:scale>
        <a:sx n="100" d="100"/>
        <a:sy n="100" d="100"/>
      </p:scale>
      <p:origin x="0" y="0"/>
    </p:cViewPr>
  </p:notesTextViewPr>
  <p:sorterViewPr>
    <p:cViewPr>
      <p:scale>
        <a:sx n="60" d="100"/>
        <a:sy n="60" d="100"/>
      </p:scale>
      <p:origin x="0" y="432"/>
    </p:cViewPr>
  </p:sorterViewPr>
  <p:notesViewPr>
    <p:cSldViewPr>
      <p:cViewPr varScale="1">
        <p:scale>
          <a:sx n="122" d="100"/>
          <a:sy n="122" d="100"/>
        </p:scale>
        <p:origin x="-2216" y="-112"/>
      </p:cViewPr>
      <p:guideLst>
        <p:guide orient="horz" pos="2904"/>
        <p:guide pos="2184"/>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Sheet1!$F$1</c:f>
              <c:strCache>
                <c:ptCount val="1"/>
                <c:pt idx="0">
                  <c:v>Team 1 Mpps</c:v>
                </c:pt>
              </c:strCache>
            </c:strRef>
          </c:tx>
          <c:spPr>
            <a:ln w="28575" cap="rnd">
              <a:solidFill>
                <a:schemeClr val="accent1"/>
              </a:solidFill>
              <a:round/>
            </a:ln>
            <a:effectLst/>
          </c:spPr>
          <c:marker>
            <c:symbol val="none"/>
          </c:marker>
          <c:cat>
            <c:numRef>
              <c:f>Sheet1!$B$2:$B$537</c:f>
              <c:numCache>
                <c:formatCode>h:mm;@</c:formatCode>
                <c:ptCount val="536"/>
                <c:pt idx="0">
                  <c:v>42117.618055555598</c:v>
                </c:pt>
                <c:pt idx="1">
                  <c:v>42117.618750000001</c:v>
                </c:pt>
                <c:pt idx="2">
                  <c:v>42117.619444444441</c:v>
                </c:pt>
                <c:pt idx="3">
                  <c:v>42117.620138888888</c:v>
                </c:pt>
                <c:pt idx="4">
                  <c:v>42117.620833333334</c:v>
                </c:pt>
                <c:pt idx="5">
                  <c:v>42117.621527777781</c:v>
                </c:pt>
                <c:pt idx="6">
                  <c:v>42117.62222222222</c:v>
                </c:pt>
                <c:pt idx="7">
                  <c:v>42117.622916666667</c:v>
                </c:pt>
                <c:pt idx="8">
                  <c:v>42117.623611111114</c:v>
                </c:pt>
                <c:pt idx="9">
                  <c:v>42117.624305555553</c:v>
                </c:pt>
                <c:pt idx="10">
                  <c:v>42117.625</c:v>
                </c:pt>
                <c:pt idx="11">
                  <c:v>42117.625694444447</c:v>
                </c:pt>
                <c:pt idx="12">
                  <c:v>42117.626388888886</c:v>
                </c:pt>
                <c:pt idx="13">
                  <c:v>42117.627083333333</c:v>
                </c:pt>
                <c:pt idx="14">
                  <c:v>42117.62777777778</c:v>
                </c:pt>
                <c:pt idx="15">
                  <c:v>42117.628472222219</c:v>
                </c:pt>
                <c:pt idx="16">
                  <c:v>42117.629166666666</c:v>
                </c:pt>
                <c:pt idx="17">
                  <c:v>42117.629861111112</c:v>
                </c:pt>
                <c:pt idx="18">
                  <c:v>42117.630555555559</c:v>
                </c:pt>
                <c:pt idx="19">
                  <c:v>42117.631249999999</c:v>
                </c:pt>
                <c:pt idx="20">
                  <c:v>42117.631944444445</c:v>
                </c:pt>
                <c:pt idx="21">
                  <c:v>42117.632638888892</c:v>
                </c:pt>
                <c:pt idx="22">
                  <c:v>42117.633333333331</c:v>
                </c:pt>
                <c:pt idx="23">
                  <c:v>42117.634027777778</c:v>
                </c:pt>
                <c:pt idx="24">
                  <c:v>42117.634722222225</c:v>
                </c:pt>
                <c:pt idx="25">
                  <c:v>42117.635416666664</c:v>
                </c:pt>
                <c:pt idx="26">
                  <c:v>42117.636111111111</c:v>
                </c:pt>
                <c:pt idx="27">
                  <c:v>42117.636805555558</c:v>
                </c:pt>
                <c:pt idx="28">
                  <c:v>42117.637499999997</c:v>
                </c:pt>
                <c:pt idx="29">
                  <c:v>42117.638194444444</c:v>
                </c:pt>
                <c:pt idx="30">
                  <c:v>42117.638888888891</c:v>
                </c:pt>
                <c:pt idx="31">
                  <c:v>42117.63958333333</c:v>
                </c:pt>
                <c:pt idx="32">
                  <c:v>42117.640277777777</c:v>
                </c:pt>
                <c:pt idx="33">
                  <c:v>42117.640972222223</c:v>
                </c:pt>
                <c:pt idx="34">
                  <c:v>42117.64166666667</c:v>
                </c:pt>
                <c:pt idx="35">
                  <c:v>42117.642361111109</c:v>
                </c:pt>
                <c:pt idx="36">
                  <c:v>42117.643055555556</c:v>
                </c:pt>
                <c:pt idx="37">
                  <c:v>42117.643750000003</c:v>
                </c:pt>
                <c:pt idx="38">
                  <c:v>42117.644444444442</c:v>
                </c:pt>
                <c:pt idx="39">
                  <c:v>42117.645138888889</c:v>
                </c:pt>
                <c:pt idx="40">
                  <c:v>42117.645833333336</c:v>
                </c:pt>
                <c:pt idx="41">
                  <c:v>42117.646527777775</c:v>
                </c:pt>
                <c:pt idx="42">
                  <c:v>42117.647222222222</c:v>
                </c:pt>
                <c:pt idx="43">
                  <c:v>42117.647916666669</c:v>
                </c:pt>
                <c:pt idx="44">
                  <c:v>42117.648611111108</c:v>
                </c:pt>
                <c:pt idx="45">
                  <c:v>42117.649305555555</c:v>
                </c:pt>
                <c:pt idx="46">
                  <c:v>42117.65</c:v>
                </c:pt>
                <c:pt idx="47">
                  <c:v>42117.650694444441</c:v>
                </c:pt>
                <c:pt idx="48">
                  <c:v>42117.651388888888</c:v>
                </c:pt>
                <c:pt idx="49">
                  <c:v>42117.652083333334</c:v>
                </c:pt>
                <c:pt idx="50">
                  <c:v>42117.652777777781</c:v>
                </c:pt>
                <c:pt idx="51">
                  <c:v>42117.65347222222</c:v>
                </c:pt>
                <c:pt idx="52">
                  <c:v>42117.654166666667</c:v>
                </c:pt>
                <c:pt idx="53">
                  <c:v>42117.654861111114</c:v>
                </c:pt>
                <c:pt idx="54">
                  <c:v>42117.655555555553</c:v>
                </c:pt>
                <c:pt idx="55">
                  <c:v>42117.65625</c:v>
                </c:pt>
                <c:pt idx="56">
                  <c:v>42117.656944444447</c:v>
                </c:pt>
                <c:pt idx="57">
                  <c:v>42117.657638888886</c:v>
                </c:pt>
                <c:pt idx="58">
                  <c:v>42117.658333333333</c:v>
                </c:pt>
                <c:pt idx="59">
                  <c:v>42117.65902777778</c:v>
                </c:pt>
                <c:pt idx="60">
                  <c:v>42117.659722222219</c:v>
                </c:pt>
                <c:pt idx="61">
                  <c:v>42117.660416666666</c:v>
                </c:pt>
                <c:pt idx="62">
                  <c:v>42117.661111111112</c:v>
                </c:pt>
                <c:pt idx="63">
                  <c:v>42117.661805555559</c:v>
                </c:pt>
                <c:pt idx="64">
                  <c:v>42117.662499999999</c:v>
                </c:pt>
                <c:pt idx="65">
                  <c:v>42117.663194444445</c:v>
                </c:pt>
                <c:pt idx="66">
                  <c:v>42117.663888888892</c:v>
                </c:pt>
                <c:pt idx="67">
                  <c:v>42117.664583333331</c:v>
                </c:pt>
                <c:pt idx="68">
                  <c:v>42117.665277777778</c:v>
                </c:pt>
                <c:pt idx="69">
                  <c:v>42117.665972222225</c:v>
                </c:pt>
                <c:pt idx="70">
                  <c:v>42117.666666666664</c:v>
                </c:pt>
                <c:pt idx="71">
                  <c:v>42117.667361111111</c:v>
                </c:pt>
                <c:pt idx="72">
                  <c:v>42117.668055555558</c:v>
                </c:pt>
                <c:pt idx="73">
                  <c:v>42117.668749999997</c:v>
                </c:pt>
                <c:pt idx="74">
                  <c:v>42117.669444444444</c:v>
                </c:pt>
                <c:pt idx="75">
                  <c:v>42117.670138888891</c:v>
                </c:pt>
                <c:pt idx="76">
                  <c:v>42117.67083333333</c:v>
                </c:pt>
                <c:pt idx="77">
                  <c:v>42117.671527777777</c:v>
                </c:pt>
                <c:pt idx="78">
                  <c:v>42117.672222222223</c:v>
                </c:pt>
                <c:pt idx="79">
                  <c:v>42117.67291666667</c:v>
                </c:pt>
                <c:pt idx="80">
                  <c:v>42117.673611111109</c:v>
                </c:pt>
                <c:pt idx="81">
                  <c:v>42117.674305555556</c:v>
                </c:pt>
                <c:pt idx="82">
                  <c:v>42117.675000000003</c:v>
                </c:pt>
                <c:pt idx="83">
                  <c:v>42117.675694444442</c:v>
                </c:pt>
                <c:pt idx="84">
                  <c:v>42117.676388888889</c:v>
                </c:pt>
                <c:pt idx="85">
                  <c:v>42117.677083333336</c:v>
                </c:pt>
                <c:pt idx="86">
                  <c:v>42117.677777777775</c:v>
                </c:pt>
                <c:pt idx="87">
                  <c:v>42117.678472222222</c:v>
                </c:pt>
                <c:pt idx="88">
                  <c:v>42117.679166666669</c:v>
                </c:pt>
                <c:pt idx="89">
                  <c:v>42117.679861111108</c:v>
                </c:pt>
                <c:pt idx="90">
                  <c:v>42117.680555555555</c:v>
                </c:pt>
                <c:pt idx="91">
                  <c:v>42117.681250000001</c:v>
                </c:pt>
                <c:pt idx="92">
                  <c:v>42117.681944444441</c:v>
                </c:pt>
                <c:pt idx="93">
                  <c:v>42117.682638888888</c:v>
                </c:pt>
                <c:pt idx="94">
                  <c:v>42117.683333333334</c:v>
                </c:pt>
                <c:pt idx="95">
                  <c:v>42117.684027777781</c:v>
                </c:pt>
                <c:pt idx="96">
                  <c:v>42117.68472222222</c:v>
                </c:pt>
                <c:pt idx="97">
                  <c:v>42117.685416666667</c:v>
                </c:pt>
                <c:pt idx="98">
                  <c:v>42117.686111111114</c:v>
                </c:pt>
                <c:pt idx="99">
                  <c:v>42117.686805555553</c:v>
                </c:pt>
                <c:pt idx="100">
                  <c:v>42117.6875</c:v>
                </c:pt>
                <c:pt idx="101">
                  <c:v>42117.688194444447</c:v>
                </c:pt>
                <c:pt idx="102">
                  <c:v>42117.688888888886</c:v>
                </c:pt>
                <c:pt idx="103">
                  <c:v>42117.689583333333</c:v>
                </c:pt>
                <c:pt idx="104">
                  <c:v>42117.69027777778</c:v>
                </c:pt>
                <c:pt idx="105">
                  <c:v>42117.690972222219</c:v>
                </c:pt>
                <c:pt idx="106">
                  <c:v>42117.691666666666</c:v>
                </c:pt>
                <c:pt idx="107">
                  <c:v>42117.692361111112</c:v>
                </c:pt>
                <c:pt idx="108">
                  <c:v>42117.693055555559</c:v>
                </c:pt>
                <c:pt idx="109">
                  <c:v>42117.693749999999</c:v>
                </c:pt>
                <c:pt idx="110">
                  <c:v>42117.694444444445</c:v>
                </c:pt>
                <c:pt idx="111">
                  <c:v>42117.695138888892</c:v>
                </c:pt>
                <c:pt idx="112">
                  <c:v>42117.695833333331</c:v>
                </c:pt>
                <c:pt idx="113">
                  <c:v>42117.696527777778</c:v>
                </c:pt>
                <c:pt idx="114">
                  <c:v>42117.697222222225</c:v>
                </c:pt>
                <c:pt idx="115">
                  <c:v>42117.697916666664</c:v>
                </c:pt>
                <c:pt idx="116">
                  <c:v>42117.698611111111</c:v>
                </c:pt>
                <c:pt idx="117">
                  <c:v>42117.699305555558</c:v>
                </c:pt>
                <c:pt idx="118">
                  <c:v>42117.7</c:v>
                </c:pt>
                <c:pt idx="119">
                  <c:v>42117.700694444444</c:v>
                </c:pt>
                <c:pt idx="120">
                  <c:v>42117.701388888891</c:v>
                </c:pt>
                <c:pt idx="121">
                  <c:v>42117.70208333333</c:v>
                </c:pt>
                <c:pt idx="122">
                  <c:v>42117.702777777777</c:v>
                </c:pt>
                <c:pt idx="123">
                  <c:v>42117.703472222223</c:v>
                </c:pt>
                <c:pt idx="124">
                  <c:v>42117.70416666667</c:v>
                </c:pt>
                <c:pt idx="125">
                  <c:v>42117.704861111109</c:v>
                </c:pt>
                <c:pt idx="126">
                  <c:v>42117.705555555556</c:v>
                </c:pt>
                <c:pt idx="127">
                  <c:v>42117.706250000003</c:v>
                </c:pt>
                <c:pt idx="128">
                  <c:v>42117.706944444442</c:v>
                </c:pt>
                <c:pt idx="129">
                  <c:v>42117.707638888889</c:v>
                </c:pt>
                <c:pt idx="130">
                  <c:v>42117.708333333336</c:v>
                </c:pt>
                <c:pt idx="131">
                  <c:v>42117.709027777775</c:v>
                </c:pt>
                <c:pt idx="132">
                  <c:v>42117.709722222222</c:v>
                </c:pt>
                <c:pt idx="133">
                  <c:v>42117.710416666669</c:v>
                </c:pt>
                <c:pt idx="134">
                  <c:v>42117.711111111108</c:v>
                </c:pt>
                <c:pt idx="135">
                  <c:v>42117.711805555555</c:v>
                </c:pt>
                <c:pt idx="136">
                  <c:v>42117.712500000001</c:v>
                </c:pt>
                <c:pt idx="137">
                  <c:v>42117.713194444441</c:v>
                </c:pt>
                <c:pt idx="138">
                  <c:v>42117.713888888888</c:v>
                </c:pt>
                <c:pt idx="139">
                  <c:v>42117.714583333334</c:v>
                </c:pt>
                <c:pt idx="140">
                  <c:v>42117.715277777781</c:v>
                </c:pt>
                <c:pt idx="141">
                  <c:v>42117.71597222222</c:v>
                </c:pt>
                <c:pt idx="142">
                  <c:v>42117.716666666667</c:v>
                </c:pt>
                <c:pt idx="143">
                  <c:v>42117.717361111114</c:v>
                </c:pt>
                <c:pt idx="144">
                  <c:v>42117.718055555553</c:v>
                </c:pt>
                <c:pt idx="145">
                  <c:v>42117.71875</c:v>
                </c:pt>
                <c:pt idx="146">
                  <c:v>42117.719444444447</c:v>
                </c:pt>
                <c:pt idx="147">
                  <c:v>42117.720138888886</c:v>
                </c:pt>
                <c:pt idx="148">
                  <c:v>42117.720833333333</c:v>
                </c:pt>
                <c:pt idx="149">
                  <c:v>42117.72152777778</c:v>
                </c:pt>
                <c:pt idx="150">
                  <c:v>42117.722222222219</c:v>
                </c:pt>
                <c:pt idx="151">
                  <c:v>42117.722916666666</c:v>
                </c:pt>
                <c:pt idx="152">
                  <c:v>42117.723611111112</c:v>
                </c:pt>
                <c:pt idx="153">
                  <c:v>42117.724305555559</c:v>
                </c:pt>
                <c:pt idx="154">
                  <c:v>42117.724999999999</c:v>
                </c:pt>
                <c:pt idx="155">
                  <c:v>42117.725694444445</c:v>
                </c:pt>
                <c:pt idx="156">
                  <c:v>42117.726388888892</c:v>
                </c:pt>
                <c:pt idx="157">
                  <c:v>42117.727083333331</c:v>
                </c:pt>
                <c:pt idx="158">
                  <c:v>42117.727777777778</c:v>
                </c:pt>
                <c:pt idx="159">
                  <c:v>42117.728472222225</c:v>
                </c:pt>
                <c:pt idx="160">
                  <c:v>42117.729166666664</c:v>
                </c:pt>
                <c:pt idx="161">
                  <c:v>42117.729861111111</c:v>
                </c:pt>
                <c:pt idx="162">
                  <c:v>42117.730555555558</c:v>
                </c:pt>
                <c:pt idx="163">
                  <c:v>42117.731249999997</c:v>
                </c:pt>
                <c:pt idx="164">
                  <c:v>42117.731944444444</c:v>
                </c:pt>
                <c:pt idx="165">
                  <c:v>42117.732638888891</c:v>
                </c:pt>
                <c:pt idx="166">
                  <c:v>42117.73333333333</c:v>
                </c:pt>
                <c:pt idx="167">
                  <c:v>42117.734027777777</c:v>
                </c:pt>
                <c:pt idx="168">
                  <c:v>42117.734722222223</c:v>
                </c:pt>
                <c:pt idx="169">
                  <c:v>42117.73541666667</c:v>
                </c:pt>
                <c:pt idx="170">
                  <c:v>42117.736111111109</c:v>
                </c:pt>
                <c:pt idx="171">
                  <c:v>42117.736805555556</c:v>
                </c:pt>
                <c:pt idx="172">
                  <c:v>42117.737500000003</c:v>
                </c:pt>
                <c:pt idx="173">
                  <c:v>42117.738194444442</c:v>
                </c:pt>
                <c:pt idx="174">
                  <c:v>42117.738888888889</c:v>
                </c:pt>
                <c:pt idx="175">
                  <c:v>42117.739583333336</c:v>
                </c:pt>
                <c:pt idx="176">
                  <c:v>42117.740277777775</c:v>
                </c:pt>
                <c:pt idx="177">
                  <c:v>42117.740972222222</c:v>
                </c:pt>
                <c:pt idx="178">
                  <c:v>42117.741666666669</c:v>
                </c:pt>
                <c:pt idx="179">
                  <c:v>42117.742361111108</c:v>
                </c:pt>
                <c:pt idx="180">
                  <c:v>42117.743055555555</c:v>
                </c:pt>
                <c:pt idx="181">
                  <c:v>42117.743750000001</c:v>
                </c:pt>
                <c:pt idx="182">
                  <c:v>42117.744444444441</c:v>
                </c:pt>
                <c:pt idx="183">
                  <c:v>42117.745138888888</c:v>
                </c:pt>
                <c:pt idx="184">
                  <c:v>42117.745833333334</c:v>
                </c:pt>
                <c:pt idx="185">
                  <c:v>42117.746527777781</c:v>
                </c:pt>
                <c:pt idx="186">
                  <c:v>42117.74722222222</c:v>
                </c:pt>
                <c:pt idx="187">
                  <c:v>42117.747916666667</c:v>
                </c:pt>
                <c:pt idx="188">
                  <c:v>42117.748611111114</c:v>
                </c:pt>
                <c:pt idx="189">
                  <c:v>42117.749305555553</c:v>
                </c:pt>
                <c:pt idx="190">
                  <c:v>42117.75</c:v>
                </c:pt>
                <c:pt idx="191">
                  <c:v>42117.750694444447</c:v>
                </c:pt>
                <c:pt idx="192">
                  <c:v>42117.751388888886</c:v>
                </c:pt>
                <c:pt idx="193">
                  <c:v>42117.752083333333</c:v>
                </c:pt>
                <c:pt idx="194">
                  <c:v>42117.75277777778</c:v>
                </c:pt>
                <c:pt idx="195">
                  <c:v>42117.753472222219</c:v>
                </c:pt>
                <c:pt idx="196">
                  <c:v>42117.754166666666</c:v>
                </c:pt>
                <c:pt idx="197">
                  <c:v>42117.754861111112</c:v>
                </c:pt>
                <c:pt idx="198">
                  <c:v>42117.755555555559</c:v>
                </c:pt>
                <c:pt idx="199">
                  <c:v>42117.756249999999</c:v>
                </c:pt>
                <c:pt idx="200">
                  <c:v>42117.756944444445</c:v>
                </c:pt>
                <c:pt idx="201">
                  <c:v>42117.757638888892</c:v>
                </c:pt>
                <c:pt idx="202">
                  <c:v>42117.758333333331</c:v>
                </c:pt>
                <c:pt idx="203">
                  <c:v>42117.759027777778</c:v>
                </c:pt>
                <c:pt idx="204">
                  <c:v>42117.759722222225</c:v>
                </c:pt>
                <c:pt idx="205">
                  <c:v>42117.760416666664</c:v>
                </c:pt>
                <c:pt idx="206">
                  <c:v>42117.761111111111</c:v>
                </c:pt>
                <c:pt idx="207">
                  <c:v>42117.761805555558</c:v>
                </c:pt>
                <c:pt idx="208">
                  <c:v>42117.762499999997</c:v>
                </c:pt>
                <c:pt idx="209">
                  <c:v>42117.763194444444</c:v>
                </c:pt>
                <c:pt idx="210">
                  <c:v>42117.763888888891</c:v>
                </c:pt>
                <c:pt idx="211">
                  <c:v>42117.76458333333</c:v>
                </c:pt>
                <c:pt idx="212">
                  <c:v>42117.765277777777</c:v>
                </c:pt>
                <c:pt idx="213">
                  <c:v>42117.765972222223</c:v>
                </c:pt>
                <c:pt idx="214">
                  <c:v>42117.76666666667</c:v>
                </c:pt>
                <c:pt idx="215">
                  <c:v>42117.767361111109</c:v>
                </c:pt>
                <c:pt idx="216">
                  <c:v>42117.768055555556</c:v>
                </c:pt>
                <c:pt idx="217">
                  <c:v>42117.768750000003</c:v>
                </c:pt>
                <c:pt idx="218">
                  <c:v>42117.769444444442</c:v>
                </c:pt>
                <c:pt idx="219">
                  <c:v>42117.770138888889</c:v>
                </c:pt>
                <c:pt idx="220">
                  <c:v>42117.770833333336</c:v>
                </c:pt>
                <c:pt idx="221">
                  <c:v>42117.771527777775</c:v>
                </c:pt>
                <c:pt idx="222">
                  <c:v>42117.772222222222</c:v>
                </c:pt>
                <c:pt idx="223">
                  <c:v>42117.772916666669</c:v>
                </c:pt>
                <c:pt idx="224">
                  <c:v>42117.773611111108</c:v>
                </c:pt>
                <c:pt idx="225">
                  <c:v>42117.774305555555</c:v>
                </c:pt>
                <c:pt idx="226">
                  <c:v>42117.775000000001</c:v>
                </c:pt>
                <c:pt idx="227">
                  <c:v>42117.775694444441</c:v>
                </c:pt>
                <c:pt idx="228">
                  <c:v>42117.776388888888</c:v>
                </c:pt>
                <c:pt idx="229">
                  <c:v>42117.777083333334</c:v>
                </c:pt>
                <c:pt idx="230">
                  <c:v>42117.777777777781</c:v>
                </c:pt>
                <c:pt idx="231">
                  <c:v>42117.77847222222</c:v>
                </c:pt>
                <c:pt idx="232">
                  <c:v>42117.779166666667</c:v>
                </c:pt>
                <c:pt idx="233">
                  <c:v>42117.779861111114</c:v>
                </c:pt>
                <c:pt idx="234">
                  <c:v>42117.780555555553</c:v>
                </c:pt>
                <c:pt idx="235">
                  <c:v>42117.78125</c:v>
                </c:pt>
                <c:pt idx="236">
                  <c:v>42117.781944444447</c:v>
                </c:pt>
                <c:pt idx="237">
                  <c:v>42117.782638888886</c:v>
                </c:pt>
                <c:pt idx="238">
                  <c:v>42117.783333333333</c:v>
                </c:pt>
                <c:pt idx="239">
                  <c:v>42117.78402777778</c:v>
                </c:pt>
                <c:pt idx="240">
                  <c:v>42117.784722222219</c:v>
                </c:pt>
                <c:pt idx="241">
                  <c:v>42117.785416666666</c:v>
                </c:pt>
                <c:pt idx="242">
                  <c:v>42117.786111111112</c:v>
                </c:pt>
                <c:pt idx="243">
                  <c:v>42117.786805555559</c:v>
                </c:pt>
                <c:pt idx="244">
                  <c:v>42117.787499999999</c:v>
                </c:pt>
                <c:pt idx="245">
                  <c:v>42117.788194444445</c:v>
                </c:pt>
                <c:pt idx="246">
                  <c:v>42117.788888888892</c:v>
                </c:pt>
                <c:pt idx="247">
                  <c:v>42117.789583333331</c:v>
                </c:pt>
                <c:pt idx="248">
                  <c:v>42117.790277777778</c:v>
                </c:pt>
                <c:pt idx="249">
                  <c:v>42117.790972222225</c:v>
                </c:pt>
                <c:pt idx="250">
                  <c:v>42117.791666666664</c:v>
                </c:pt>
                <c:pt idx="251">
                  <c:v>42117.792361111111</c:v>
                </c:pt>
                <c:pt idx="252">
                  <c:v>42117.793055555558</c:v>
                </c:pt>
                <c:pt idx="253">
                  <c:v>42117.793749999997</c:v>
                </c:pt>
                <c:pt idx="254">
                  <c:v>42117.794444444444</c:v>
                </c:pt>
                <c:pt idx="255">
                  <c:v>42117.795138888891</c:v>
                </c:pt>
                <c:pt idx="256">
                  <c:v>42117.79583333333</c:v>
                </c:pt>
                <c:pt idx="257">
                  <c:v>42117.796527777777</c:v>
                </c:pt>
                <c:pt idx="258">
                  <c:v>42117.797222222223</c:v>
                </c:pt>
                <c:pt idx="259">
                  <c:v>42117.79791666667</c:v>
                </c:pt>
                <c:pt idx="260">
                  <c:v>42117.798611111109</c:v>
                </c:pt>
                <c:pt idx="261">
                  <c:v>42117.799305555556</c:v>
                </c:pt>
                <c:pt idx="262">
                  <c:v>42117.8</c:v>
                </c:pt>
                <c:pt idx="263">
                  <c:v>42117.800694444442</c:v>
                </c:pt>
                <c:pt idx="264">
                  <c:v>42117.801388888889</c:v>
                </c:pt>
                <c:pt idx="265">
                  <c:v>42117.802083333336</c:v>
                </c:pt>
                <c:pt idx="266">
                  <c:v>42117.802777777775</c:v>
                </c:pt>
                <c:pt idx="267">
                  <c:v>42117.803472222222</c:v>
                </c:pt>
                <c:pt idx="268">
                  <c:v>42117.804166666669</c:v>
                </c:pt>
                <c:pt idx="269">
                  <c:v>42117.804861111108</c:v>
                </c:pt>
                <c:pt idx="270">
                  <c:v>42117.805555555555</c:v>
                </c:pt>
                <c:pt idx="271">
                  <c:v>42117.806250000001</c:v>
                </c:pt>
                <c:pt idx="272">
                  <c:v>42117.806944444441</c:v>
                </c:pt>
                <c:pt idx="273">
                  <c:v>42117.807638888888</c:v>
                </c:pt>
                <c:pt idx="274">
                  <c:v>42117.808333333334</c:v>
                </c:pt>
                <c:pt idx="275">
                  <c:v>42117.809027777781</c:v>
                </c:pt>
                <c:pt idx="276">
                  <c:v>42117.80972222222</c:v>
                </c:pt>
                <c:pt idx="277">
                  <c:v>42117.810416666667</c:v>
                </c:pt>
                <c:pt idx="278">
                  <c:v>42117.811111111114</c:v>
                </c:pt>
                <c:pt idx="279">
                  <c:v>42117.811805555553</c:v>
                </c:pt>
                <c:pt idx="280">
                  <c:v>42117.8125</c:v>
                </c:pt>
                <c:pt idx="281">
                  <c:v>42117.813194444447</c:v>
                </c:pt>
                <c:pt idx="282">
                  <c:v>42117.813888888886</c:v>
                </c:pt>
                <c:pt idx="283">
                  <c:v>42117.814583333333</c:v>
                </c:pt>
                <c:pt idx="284">
                  <c:v>42117.81527777778</c:v>
                </c:pt>
                <c:pt idx="285">
                  <c:v>42117.815972222219</c:v>
                </c:pt>
                <c:pt idx="286">
                  <c:v>42117.816666666666</c:v>
                </c:pt>
                <c:pt idx="287">
                  <c:v>42117.817361111112</c:v>
                </c:pt>
                <c:pt idx="288">
                  <c:v>42117.818055555559</c:v>
                </c:pt>
                <c:pt idx="289">
                  <c:v>42117.818749999999</c:v>
                </c:pt>
                <c:pt idx="290">
                  <c:v>42117.819444444445</c:v>
                </c:pt>
                <c:pt idx="291">
                  <c:v>42117.820138888892</c:v>
                </c:pt>
                <c:pt idx="292">
                  <c:v>42117.820833333331</c:v>
                </c:pt>
                <c:pt idx="293">
                  <c:v>42117.821527777778</c:v>
                </c:pt>
                <c:pt idx="294">
                  <c:v>42117.822222222225</c:v>
                </c:pt>
                <c:pt idx="295">
                  <c:v>42117.822916666664</c:v>
                </c:pt>
                <c:pt idx="296">
                  <c:v>42117.823611111111</c:v>
                </c:pt>
                <c:pt idx="297">
                  <c:v>42117.824305555558</c:v>
                </c:pt>
                <c:pt idx="298">
                  <c:v>42117.824999999997</c:v>
                </c:pt>
                <c:pt idx="299">
                  <c:v>42117.825694444444</c:v>
                </c:pt>
                <c:pt idx="300">
                  <c:v>42117.826388888891</c:v>
                </c:pt>
                <c:pt idx="301">
                  <c:v>42117.82708333333</c:v>
                </c:pt>
                <c:pt idx="302">
                  <c:v>42117.827777777777</c:v>
                </c:pt>
                <c:pt idx="303">
                  <c:v>42117.828472222223</c:v>
                </c:pt>
                <c:pt idx="304">
                  <c:v>42117.82916666667</c:v>
                </c:pt>
                <c:pt idx="305">
                  <c:v>42117.829861111109</c:v>
                </c:pt>
                <c:pt idx="306">
                  <c:v>42117.830555555556</c:v>
                </c:pt>
                <c:pt idx="307">
                  <c:v>42117.831250000003</c:v>
                </c:pt>
                <c:pt idx="308">
                  <c:v>42117.831944444442</c:v>
                </c:pt>
                <c:pt idx="309">
                  <c:v>42117.832638888889</c:v>
                </c:pt>
                <c:pt idx="310">
                  <c:v>42117.833333333336</c:v>
                </c:pt>
                <c:pt idx="311">
                  <c:v>42117.834027777775</c:v>
                </c:pt>
                <c:pt idx="312">
                  <c:v>42117.834722222222</c:v>
                </c:pt>
                <c:pt idx="313">
                  <c:v>42117.835416666669</c:v>
                </c:pt>
                <c:pt idx="314">
                  <c:v>42117.836111111108</c:v>
                </c:pt>
                <c:pt idx="315">
                  <c:v>42117.836805555555</c:v>
                </c:pt>
                <c:pt idx="316">
                  <c:v>42117.837500000001</c:v>
                </c:pt>
                <c:pt idx="317">
                  <c:v>42117.838194444441</c:v>
                </c:pt>
                <c:pt idx="318">
                  <c:v>42117.838888888888</c:v>
                </c:pt>
                <c:pt idx="319">
                  <c:v>42117.839583333334</c:v>
                </c:pt>
                <c:pt idx="320">
                  <c:v>42117.840277777781</c:v>
                </c:pt>
                <c:pt idx="321">
                  <c:v>42117.84097222222</c:v>
                </c:pt>
                <c:pt idx="322">
                  <c:v>42117.841666666667</c:v>
                </c:pt>
                <c:pt idx="323">
                  <c:v>42117.842361111114</c:v>
                </c:pt>
                <c:pt idx="324">
                  <c:v>42117.843055555553</c:v>
                </c:pt>
                <c:pt idx="325">
                  <c:v>42117.84375</c:v>
                </c:pt>
                <c:pt idx="326">
                  <c:v>42117.844444444447</c:v>
                </c:pt>
                <c:pt idx="327">
                  <c:v>42117.845138888886</c:v>
                </c:pt>
                <c:pt idx="328">
                  <c:v>42117.845833333333</c:v>
                </c:pt>
                <c:pt idx="329">
                  <c:v>42117.84652777778</c:v>
                </c:pt>
                <c:pt idx="330">
                  <c:v>42117.847222222219</c:v>
                </c:pt>
                <c:pt idx="331">
                  <c:v>42117.847916666666</c:v>
                </c:pt>
                <c:pt idx="332">
                  <c:v>42117.848611111112</c:v>
                </c:pt>
                <c:pt idx="333">
                  <c:v>42117.849305555559</c:v>
                </c:pt>
                <c:pt idx="334">
                  <c:v>42117.85</c:v>
                </c:pt>
                <c:pt idx="335">
                  <c:v>42117.850694444445</c:v>
                </c:pt>
                <c:pt idx="336">
                  <c:v>42117.851388888892</c:v>
                </c:pt>
                <c:pt idx="337">
                  <c:v>42117.852083333331</c:v>
                </c:pt>
                <c:pt idx="338">
                  <c:v>42117.852777777778</c:v>
                </c:pt>
                <c:pt idx="339">
                  <c:v>42117.853472222225</c:v>
                </c:pt>
                <c:pt idx="340">
                  <c:v>42117.854166666664</c:v>
                </c:pt>
                <c:pt idx="341">
                  <c:v>42117.854861111111</c:v>
                </c:pt>
                <c:pt idx="342">
                  <c:v>42117.855555555558</c:v>
                </c:pt>
                <c:pt idx="343">
                  <c:v>42117.856249999997</c:v>
                </c:pt>
                <c:pt idx="344">
                  <c:v>42117.856944444444</c:v>
                </c:pt>
                <c:pt idx="345">
                  <c:v>42117.857638888891</c:v>
                </c:pt>
                <c:pt idx="346">
                  <c:v>42117.85833333333</c:v>
                </c:pt>
                <c:pt idx="347">
                  <c:v>42117.859027777777</c:v>
                </c:pt>
                <c:pt idx="348">
                  <c:v>42117.859722222223</c:v>
                </c:pt>
                <c:pt idx="349">
                  <c:v>42117.86041666667</c:v>
                </c:pt>
                <c:pt idx="350">
                  <c:v>42117.861111111109</c:v>
                </c:pt>
                <c:pt idx="351">
                  <c:v>42117.861805555556</c:v>
                </c:pt>
                <c:pt idx="352">
                  <c:v>42117.862500000003</c:v>
                </c:pt>
                <c:pt idx="353">
                  <c:v>42117.863194444442</c:v>
                </c:pt>
                <c:pt idx="354">
                  <c:v>42117.863888888889</c:v>
                </c:pt>
                <c:pt idx="355">
                  <c:v>42117.864583333336</c:v>
                </c:pt>
                <c:pt idx="356">
                  <c:v>42117.865277777775</c:v>
                </c:pt>
                <c:pt idx="357">
                  <c:v>42117.865972222222</c:v>
                </c:pt>
                <c:pt idx="358">
                  <c:v>42117.866666666669</c:v>
                </c:pt>
                <c:pt idx="359">
                  <c:v>42117.867361111108</c:v>
                </c:pt>
                <c:pt idx="360">
                  <c:v>42117.868055555555</c:v>
                </c:pt>
                <c:pt idx="361">
                  <c:v>42117.868750000001</c:v>
                </c:pt>
                <c:pt idx="362">
                  <c:v>42117.869444444441</c:v>
                </c:pt>
                <c:pt idx="363">
                  <c:v>42117.870138888888</c:v>
                </c:pt>
                <c:pt idx="364">
                  <c:v>42117.870833333334</c:v>
                </c:pt>
                <c:pt idx="365">
                  <c:v>42117.871527777781</c:v>
                </c:pt>
                <c:pt idx="366">
                  <c:v>42117.87222222222</c:v>
                </c:pt>
                <c:pt idx="367">
                  <c:v>42117.872916666667</c:v>
                </c:pt>
                <c:pt idx="368">
                  <c:v>42117.873611111114</c:v>
                </c:pt>
                <c:pt idx="369">
                  <c:v>42117.874305555553</c:v>
                </c:pt>
                <c:pt idx="370">
                  <c:v>42117.875</c:v>
                </c:pt>
                <c:pt idx="371">
                  <c:v>42117.875694444447</c:v>
                </c:pt>
                <c:pt idx="372">
                  <c:v>42117.876388888886</c:v>
                </c:pt>
                <c:pt idx="373">
                  <c:v>42117.877083333333</c:v>
                </c:pt>
                <c:pt idx="374">
                  <c:v>42117.87777777778</c:v>
                </c:pt>
                <c:pt idx="375">
                  <c:v>42117.878472222219</c:v>
                </c:pt>
                <c:pt idx="376">
                  <c:v>42117.879166666666</c:v>
                </c:pt>
                <c:pt idx="377">
                  <c:v>42117.879861111112</c:v>
                </c:pt>
                <c:pt idx="378">
                  <c:v>42117.880555555559</c:v>
                </c:pt>
                <c:pt idx="379">
                  <c:v>42117.881249999999</c:v>
                </c:pt>
                <c:pt idx="380">
                  <c:v>42117.881944444445</c:v>
                </c:pt>
                <c:pt idx="381">
                  <c:v>42117.882638888892</c:v>
                </c:pt>
                <c:pt idx="382">
                  <c:v>42117.883333333331</c:v>
                </c:pt>
                <c:pt idx="383">
                  <c:v>42117.884027777778</c:v>
                </c:pt>
                <c:pt idx="384">
                  <c:v>42117.884722222225</c:v>
                </c:pt>
                <c:pt idx="385">
                  <c:v>42117.885416666664</c:v>
                </c:pt>
                <c:pt idx="386">
                  <c:v>42117.886111111111</c:v>
                </c:pt>
                <c:pt idx="387">
                  <c:v>42117.886805555558</c:v>
                </c:pt>
                <c:pt idx="388">
                  <c:v>42117.887499999997</c:v>
                </c:pt>
                <c:pt idx="389">
                  <c:v>42117.888194444444</c:v>
                </c:pt>
                <c:pt idx="390">
                  <c:v>42117.888888888891</c:v>
                </c:pt>
                <c:pt idx="391">
                  <c:v>42117.88958333333</c:v>
                </c:pt>
                <c:pt idx="392">
                  <c:v>42117.890277777777</c:v>
                </c:pt>
                <c:pt idx="393">
                  <c:v>42117.890972222223</c:v>
                </c:pt>
                <c:pt idx="394">
                  <c:v>42117.89166666667</c:v>
                </c:pt>
                <c:pt idx="395">
                  <c:v>42117.892361111109</c:v>
                </c:pt>
                <c:pt idx="396">
                  <c:v>42117.893055555556</c:v>
                </c:pt>
                <c:pt idx="397">
                  <c:v>42117.893750000003</c:v>
                </c:pt>
                <c:pt idx="398">
                  <c:v>42117.894444444442</c:v>
                </c:pt>
                <c:pt idx="399">
                  <c:v>42117.895138888889</c:v>
                </c:pt>
                <c:pt idx="400">
                  <c:v>42117.895833333336</c:v>
                </c:pt>
                <c:pt idx="401">
                  <c:v>42117.896527777775</c:v>
                </c:pt>
                <c:pt idx="402">
                  <c:v>42117.897222222222</c:v>
                </c:pt>
                <c:pt idx="403">
                  <c:v>42117.897916666669</c:v>
                </c:pt>
                <c:pt idx="404">
                  <c:v>42117.898611111108</c:v>
                </c:pt>
                <c:pt idx="405">
                  <c:v>42117.899305555555</c:v>
                </c:pt>
                <c:pt idx="406">
                  <c:v>42117.9</c:v>
                </c:pt>
                <c:pt idx="407">
                  <c:v>42117.900694444441</c:v>
                </c:pt>
                <c:pt idx="408">
                  <c:v>42117.901388888888</c:v>
                </c:pt>
                <c:pt idx="409">
                  <c:v>42117.902083333334</c:v>
                </c:pt>
                <c:pt idx="410">
                  <c:v>42117.902777777781</c:v>
                </c:pt>
                <c:pt idx="411">
                  <c:v>42117.90347222222</c:v>
                </c:pt>
                <c:pt idx="412">
                  <c:v>42117.904166666667</c:v>
                </c:pt>
                <c:pt idx="413">
                  <c:v>42117.904861111114</c:v>
                </c:pt>
                <c:pt idx="414">
                  <c:v>42117.905555555553</c:v>
                </c:pt>
                <c:pt idx="415">
                  <c:v>42117.90625</c:v>
                </c:pt>
                <c:pt idx="416">
                  <c:v>42117.906944444447</c:v>
                </c:pt>
                <c:pt idx="417">
                  <c:v>42117.907638888886</c:v>
                </c:pt>
                <c:pt idx="418">
                  <c:v>42117.908333333333</c:v>
                </c:pt>
                <c:pt idx="419">
                  <c:v>42117.90902777778</c:v>
                </c:pt>
                <c:pt idx="420">
                  <c:v>42117.909722222219</c:v>
                </c:pt>
                <c:pt idx="421">
                  <c:v>42117.910416666666</c:v>
                </c:pt>
                <c:pt idx="422">
                  <c:v>42117.911111111112</c:v>
                </c:pt>
                <c:pt idx="423">
                  <c:v>42117.911805555559</c:v>
                </c:pt>
                <c:pt idx="424">
                  <c:v>42117.912499999999</c:v>
                </c:pt>
                <c:pt idx="425">
                  <c:v>42117.913194444445</c:v>
                </c:pt>
                <c:pt idx="426">
                  <c:v>42117.913888888892</c:v>
                </c:pt>
                <c:pt idx="427">
                  <c:v>42117.914583333331</c:v>
                </c:pt>
                <c:pt idx="428">
                  <c:v>42117.915277777778</c:v>
                </c:pt>
                <c:pt idx="429">
                  <c:v>42117.915972222225</c:v>
                </c:pt>
                <c:pt idx="430">
                  <c:v>42117.916666666664</c:v>
                </c:pt>
                <c:pt idx="431">
                  <c:v>42117.917361111111</c:v>
                </c:pt>
                <c:pt idx="432">
                  <c:v>42117.918055555558</c:v>
                </c:pt>
                <c:pt idx="433">
                  <c:v>42117.918749999997</c:v>
                </c:pt>
                <c:pt idx="434">
                  <c:v>42117.919444444444</c:v>
                </c:pt>
                <c:pt idx="435">
                  <c:v>42117.920138888891</c:v>
                </c:pt>
                <c:pt idx="436">
                  <c:v>42117.92083333333</c:v>
                </c:pt>
                <c:pt idx="437">
                  <c:v>42117.921527777777</c:v>
                </c:pt>
                <c:pt idx="438">
                  <c:v>42117.922222222223</c:v>
                </c:pt>
                <c:pt idx="439">
                  <c:v>42117.92291666667</c:v>
                </c:pt>
                <c:pt idx="440">
                  <c:v>42117.923611111109</c:v>
                </c:pt>
                <c:pt idx="441">
                  <c:v>42117.924305555556</c:v>
                </c:pt>
                <c:pt idx="442">
                  <c:v>42117.925000000003</c:v>
                </c:pt>
                <c:pt idx="443">
                  <c:v>42117.925694444442</c:v>
                </c:pt>
                <c:pt idx="444">
                  <c:v>42117.926388888889</c:v>
                </c:pt>
                <c:pt idx="445">
                  <c:v>42117.927083333336</c:v>
                </c:pt>
                <c:pt idx="446">
                  <c:v>42117.927777777775</c:v>
                </c:pt>
                <c:pt idx="447">
                  <c:v>42117.928472222222</c:v>
                </c:pt>
                <c:pt idx="448">
                  <c:v>42117.929166666669</c:v>
                </c:pt>
                <c:pt idx="449">
                  <c:v>42117.929861111108</c:v>
                </c:pt>
                <c:pt idx="450">
                  <c:v>42117.930555555555</c:v>
                </c:pt>
                <c:pt idx="451">
                  <c:v>42117.931250000001</c:v>
                </c:pt>
                <c:pt idx="452">
                  <c:v>42117.931944444441</c:v>
                </c:pt>
                <c:pt idx="453">
                  <c:v>42117.932638888888</c:v>
                </c:pt>
                <c:pt idx="454">
                  <c:v>42117.933333333334</c:v>
                </c:pt>
                <c:pt idx="455">
                  <c:v>42117.934027777781</c:v>
                </c:pt>
                <c:pt idx="456">
                  <c:v>42117.93472222222</c:v>
                </c:pt>
                <c:pt idx="457">
                  <c:v>42117.935416666667</c:v>
                </c:pt>
                <c:pt idx="458">
                  <c:v>42117.936111111114</c:v>
                </c:pt>
                <c:pt idx="459">
                  <c:v>42117.936805555553</c:v>
                </c:pt>
                <c:pt idx="460">
                  <c:v>42117.9375</c:v>
                </c:pt>
                <c:pt idx="461">
                  <c:v>42117.938194444447</c:v>
                </c:pt>
                <c:pt idx="462">
                  <c:v>42117.938888888886</c:v>
                </c:pt>
                <c:pt idx="463">
                  <c:v>42117.939583333333</c:v>
                </c:pt>
                <c:pt idx="464">
                  <c:v>42117.94027777778</c:v>
                </c:pt>
                <c:pt idx="465">
                  <c:v>42117.940972222219</c:v>
                </c:pt>
                <c:pt idx="466">
                  <c:v>42117.941666666666</c:v>
                </c:pt>
                <c:pt idx="467">
                  <c:v>42117.942361111112</c:v>
                </c:pt>
                <c:pt idx="468">
                  <c:v>42117.943055555559</c:v>
                </c:pt>
                <c:pt idx="469">
                  <c:v>42117.943749999999</c:v>
                </c:pt>
                <c:pt idx="470">
                  <c:v>42117.944444444445</c:v>
                </c:pt>
                <c:pt idx="471">
                  <c:v>42117.945138888892</c:v>
                </c:pt>
                <c:pt idx="472">
                  <c:v>42117.945833333331</c:v>
                </c:pt>
                <c:pt idx="473">
                  <c:v>42117.946527777778</c:v>
                </c:pt>
                <c:pt idx="474">
                  <c:v>42117.947222222225</c:v>
                </c:pt>
                <c:pt idx="475">
                  <c:v>42117.947916666664</c:v>
                </c:pt>
                <c:pt idx="476">
                  <c:v>42117.948611111111</c:v>
                </c:pt>
                <c:pt idx="477">
                  <c:v>42117.949305555558</c:v>
                </c:pt>
                <c:pt idx="478">
                  <c:v>42117.95</c:v>
                </c:pt>
                <c:pt idx="479">
                  <c:v>42117.950694444444</c:v>
                </c:pt>
                <c:pt idx="480">
                  <c:v>42117.951388888891</c:v>
                </c:pt>
                <c:pt idx="481">
                  <c:v>42117.95208333333</c:v>
                </c:pt>
                <c:pt idx="482">
                  <c:v>42117.952777777777</c:v>
                </c:pt>
                <c:pt idx="483">
                  <c:v>42117.953472222223</c:v>
                </c:pt>
                <c:pt idx="484">
                  <c:v>42117.95416666667</c:v>
                </c:pt>
                <c:pt idx="485">
                  <c:v>42117.954861111109</c:v>
                </c:pt>
                <c:pt idx="486">
                  <c:v>42117.955555555556</c:v>
                </c:pt>
                <c:pt idx="487">
                  <c:v>42117.956250000003</c:v>
                </c:pt>
                <c:pt idx="488">
                  <c:v>42117.956944444442</c:v>
                </c:pt>
                <c:pt idx="489">
                  <c:v>42117.957638888889</c:v>
                </c:pt>
                <c:pt idx="490">
                  <c:v>42117.958333333336</c:v>
                </c:pt>
                <c:pt idx="491">
                  <c:v>42117.959027777775</c:v>
                </c:pt>
                <c:pt idx="492">
                  <c:v>42117.959722222222</c:v>
                </c:pt>
                <c:pt idx="493">
                  <c:v>42117.960416666669</c:v>
                </c:pt>
                <c:pt idx="494">
                  <c:v>42117.961111111108</c:v>
                </c:pt>
                <c:pt idx="495">
                  <c:v>42117.961805555555</c:v>
                </c:pt>
                <c:pt idx="496">
                  <c:v>42117.962500000001</c:v>
                </c:pt>
                <c:pt idx="497">
                  <c:v>42117.963194444441</c:v>
                </c:pt>
                <c:pt idx="498">
                  <c:v>42117.963888888888</c:v>
                </c:pt>
                <c:pt idx="499">
                  <c:v>42117.964583333334</c:v>
                </c:pt>
                <c:pt idx="500">
                  <c:v>42117.965277777781</c:v>
                </c:pt>
                <c:pt idx="501">
                  <c:v>42117.96597222222</c:v>
                </c:pt>
                <c:pt idx="502">
                  <c:v>42117.966666666667</c:v>
                </c:pt>
                <c:pt idx="503">
                  <c:v>42117.967361111114</c:v>
                </c:pt>
                <c:pt idx="504">
                  <c:v>42117.968055555553</c:v>
                </c:pt>
                <c:pt idx="505">
                  <c:v>42117.96875</c:v>
                </c:pt>
                <c:pt idx="506">
                  <c:v>42117.969444444447</c:v>
                </c:pt>
                <c:pt idx="507">
                  <c:v>42117.970138888886</c:v>
                </c:pt>
                <c:pt idx="508">
                  <c:v>42117.970833333333</c:v>
                </c:pt>
                <c:pt idx="509">
                  <c:v>42117.97152777778</c:v>
                </c:pt>
                <c:pt idx="510">
                  <c:v>42117.972222222219</c:v>
                </c:pt>
                <c:pt idx="511">
                  <c:v>42117.972916666666</c:v>
                </c:pt>
                <c:pt idx="512">
                  <c:v>42117.973611111112</c:v>
                </c:pt>
                <c:pt idx="513">
                  <c:v>42117.974305555559</c:v>
                </c:pt>
                <c:pt idx="514">
                  <c:v>42117.974999999999</c:v>
                </c:pt>
                <c:pt idx="515">
                  <c:v>42117.975694444445</c:v>
                </c:pt>
                <c:pt idx="516">
                  <c:v>42117.976388888892</c:v>
                </c:pt>
                <c:pt idx="517">
                  <c:v>42117.977083333331</c:v>
                </c:pt>
                <c:pt idx="518">
                  <c:v>42117.977777777778</c:v>
                </c:pt>
                <c:pt idx="519">
                  <c:v>42117.978472222225</c:v>
                </c:pt>
                <c:pt idx="520">
                  <c:v>42117.979166666664</c:v>
                </c:pt>
                <c:pt idx="521">
                  <c:v>42117.979861111111</c:v>
                </c:pt>
                <c:pt idx="522">
                  <c:v>42117.980555555558</c:v>
                </c:pt>
                <c:pt idx="523">
                  <c:v>42117.981249999997</c:v>
                </c:pt>
                <c:pt idx="524">
                  <c:v>42117.981944444444</c:v>
                </c:pt>
                <c:pt idx="525">
                  <c:v>42117.982638888891</c:v>
                </c:pt>
                <c:pt idx="526">
                  <c:v>42117.98333333333</c:v>
                </c:pt>
                <c:pt idx="527">
                  <c:v>42117.984027777777</c:v>
                </c:pt>
                <c:pt idx="528">
                  <c:v>42117.984722222223</c:v>
                </c:pt>
                <c:pt idx="529">
                  <c:v>42117.98541666667</c:v>
                </c:pt>
                <c:pt idx="530">
                  <c:v>42117.986111111109</c:v>
                </c:pt>
                <c:pt idx="531">
                  <c:v>42117.986805555556</c:v>
                </c:pt>
                <c:pt idx="532">
                  <c:v>42117.987500000003</c:v>
                </c:pt>
                <c:pt idx="533">
                  <c:v>42117.988194444442</c:v>
                </c:pt>
                <c:pt idx="534">
                  <c:v>42117.988888888889</c:v>
                </c:pt>
                <c:pt idx="535">
                  <c:v>42117.989583333336</c:v>
                </c:pt>
              </c:numCache>
            </c:numRef>
          </c:cat>
          <c:val>
            <c:numRef>
              <c:f>Sheet1!$F$2:$F$537</c:f>
              <c:numCache>
                <c:formatCode>_(* #,##0_);_(* \(#,##0\);_(* "-"??_);_(@_)</c:formatCode>
                <c:ptCount val="536"/>
                <c:pt idx="0">
                  <c:v>0</c:v>
                </c:pt>
                <c:pt idx="1">
                  <c:v>27.285888</c:v>
                </c:pt>
                <c:pt idx="2">
                  <c:v>131.91277980000001</c:v>
                </c:pt>
                <c:pt idx="3">
                  <c:v>102.5773476</c:v>
                </c:pt>
                <c:pt idx="4">
                  <c:v>126.33844919999999</c:v>
                </c:pt>
                <c:pt idx="5">
                  <c:v>69.160263</c:v>
                </c:pt>
                <c:pt idx="6">
                  <c:v>108.79156019999999</c:v>
                </c:pt>
                <c:pt idx="7">
                  <c:v>171.97140480000002</c:v>
                </c:pt>
                <c:pt idx="8">
                  <c:v>116.16886980000001</c:v>
                </c:pt>
                <c:pt idx="9">
                  <c:v>158.56126259999999</c:v>
                </c:pt>
                <c:pt idx="10">
                  <c:v>174.33276960000003</c:v>
                </c:pt>
                <c:pt idx="11">
                  <c:v>378.58544699999999</c:v>
                </c:pt>
                <c:pt idx="12">
                  <c:v>276.50540039999998</c:v>
                </c:pt>
                <c:pt idx="13">
                  <c:v>236.19464039999997</c:v>
                </c:pt>
                <c:pt idx="14">
                  <c:v>202.29255659999998</c:v>
                </c:pt>
                <c:pt idx="15">
                  <c:v>465.33919980000002</c:v>
                </c:pt>
                <c:pt idx="16">
                  <c:v>86.689937400000005</c:v>
                </c:pt>
                <c:pt idx="17">
                  <c:v>2647.9869137999999</c:v>
                </c:pt>
                <c:pt idx="18">
                  <c:v>3566.0809020000002</c:v>
                </c:pt>
                <c:pt idx="19">
                  <c:v>259.47493800000001</c:v>
                </c:pt>
                <c:pt idx="20">
                  <c:v>77.238113399999989</c:v>
                </c:pt>
                <c:pt idx="21">
                  <c:v>287.24515200000002</c:v>
                </c:pt>
                <c:pt idx="22">
                  <c:v>2484.0632123999999</c:v>
                </c:pt>
                <c:pt idx="23">
                  <c:v>967.66494420000004</c:v>
                </c:pt>
                <c:pt idx="24">
                  <c:v>627.35789939999995</c:v>
                </c:pt>
                <c:pt idx="25">
                  <c:v>229.48119840000001</c:v>
                </c:pt>
                <c:pt idx="26">
                  <c:v>246.71393639999999</c:v>
                </c:pt>
                <c:pt idx="27">
                  <c:v>218.800872</c:v>
                </c:pt>
                <c:pt idx="28">
                  <c:v>2927.1930683999999</c:v>
                </c:pt>
                <c:pt idx="29">
                  <c:v>330.03584819999998</c:v>
                </c:pt>
                <c:pt idx="30">
                  <c:v>393.75189</c:v>
                </c:pt>
                <c:pt idx="31">
                  <c:v>26065.162108200002</c:v>
                </c:pt>
                <c:pt idx="32">
                  <c:v>37030.864020000001</c:v>
                </c:pt>
                <c:pt idx="33">
                  <c:v>36757.101542999997</c:v>
                </c:pt>
                <c:pt idx="34">
                  <c:v>37128.238548000001</c:v>
                </c:pt>
                <c:pt idx="35">
                  <c:v>38349.593167800005</c:v>
                </c:pt>
                <c:pt idx="36">
                  <c:v>16547.101156199999</c:v>
                </c:pt>
                <c:pt idx="37">
                  <c:v>457.02613500000001</c:v>
                </c:pt>
                <c:pt idx="38">
                  <c:v>583.56383760000006</c:v>
                </c:pt>
                <c:pt idx="39">
                  <c:v>382.72668720000001</c:v>
                </c:pt>
                <c:pt idx="40">
                  <c:v>1875.4029143999999</c:v>
                </c:pt>
                <c:pt idx="41">
                  <c:v>1235.5262442000001</c:v>
                </c:pt>
                <c:pt idx="42">
                  <c:v>615.65676659999986</c:v>
                </c:pt>
                <c:pt idx="43">
                  <c:v>10659.062035199999</c:v>
                </c:pt>
                <c:pt idx="44">
                  <c:v>15699.896916600001</c:v>
                </c:pt>
                <c:pt idx="45">
                  <c:v>10519.065159</c:v>
                </c:pt>
                <c:pt idx="46">
                  <c:v>30787.768612200001</c:v>
                </c:pt>
                <c:pt idx="47">
                  <c:v>28533.021859200002</c:v>
                </c:pt>
                <c:pt idx="48">
                  <c:v>38923.193910000002</c:v>
                </c:pt>
                <c:pt idx="49">
                  <c:v>25570.9615968</c:v>
                </c:pt>
                <c:pt idx="50">
                  <c:v>827.81979239999998</c:v>
                </c:pt>
                <c:pt idx="51">
                  <c:v>835.26996899999995</c:v>
                </c:pt>
                <c:pt idx="52">
                  <c:v>19911.991234200003</c:v>
                </c:pt>
                <c:pt idx="53">
                  <c:v>24545.942533800004</c:v>
                </c:pt>
                <c:pt idx="54">
                  <c:v>34402.315095599995</c:v>
                </c:pt>
                <c:pt idx="55">
                  <c:v>46374.517343400003</c:v>
                </c:pt>
                <c:pt idx="56">
                  <c:v>46652.134869599999</c:v>
                </c:pt>
                <c:pt idx="57">
                  <c:v>46251.546615599997</c:v>
                </c:pt>
                <c:pt idx="58">
                  <c:v>46314.0658062</c:v>
                </c:pt>
                <c:pt idx="59">
                  <c:v>64120.557605400005</c:v>
                </c:pt>
                <c:pt idx="60">
                  <c:v>52570.9557336</c:v>
                </c:pt>
                <c:pt idx="61">
                  <c:v>50624.783543999998</c:v>
                </c:pt>
                <c:pt idx="62">
                  <c:v>50753.378466000002</c:v>
                </c:pt>
                <c:pt idx="63">
                  <c:v>50874.586612199993</c:v>
                </c:pt>
                <c:pt idx="64">
                  <c:v>50784.977131799998</c:v>
                </c:pt>
                <c:pt idx="65">
                  <c:v>50731.147480199994</c:v>
                </c:pt>
                <c:pt idx="66">
                  <c:v>45538.870101</c:v>
                </c:pt>
                <c:pt idx="67">
                  <c:v>38522.188744200008</c:v>
                </c:pt>
                <c:pt idx="68">
                  <c:v>37943.042419200006</c:v>
                </c:pt>
                <c:pt idx="69">
                  <c:v>37680.643035000001</c:v>
                </c:pt>
                <c:pt idx="70">
                  <c:v>13481.7406974</c:v>
                </c:pt>
                <c:pt idx="71">
                  <c:v>19030.020742200002</c:v>
                </c:pt>
                <c:pt idx="72">
                  <c:v>25210.255024800001</c:v>
                </c:pt>
                <c:pt idx="73">
                  <c:v>11539.646738399999</c:v>
                </c:pt>
                <c:pt idx="74">
                  <c:v>32010.316177200002</c:v>
                </c:pt>
                <c:pt idx="75">
                  <c:v>10392.6589872</c:v>
                </c:pt>
                <c:pt idx="76">
                  <c:v>9526.9652544000019</c:v>
                </c:pt>
                <c:pt idx="77">
                  <c:v>11578.806892799999</c:v>
                </c:pt>
                <c:pt idx="78">
                  <c:v>11686.84173</c:v>
                </c:pt>
                <c:pt idx="79">
                  <c:v>13901.388071399999</c:v>
                </c:pt>
                <c:pt idx="80">
                  <c:v>5900.3303375999994</c:v>
                </c:pt>
                <c:pt idx="81">
                  <c:v>5957.5009656000002</c:v>
                </c:pt>
                <c:pt idx="82">
                  <c:v>6130.4459790000001</c:v>
                </c:pt>
                <c:pt idx="83">
                  <c:v>4572.6506801999994</c:v>
                </c:pt>
                <c:pt idx="84">
                  <c:v>775.91440499999999</c:v>
                </c:pt>
                <c:pt idx="85">
                  <c:v>642.17502899999999</c:v>
                </c:pt>
                <c:pt idx="86">
                  <c:v>853.50355619999993</c:v>
                </c:pt>
                <c:pt idx="87">
                  <c:v>2590.4259408000003</c:v>
                </c:pt>
                <c:pt idx="88">
                  <c:v>6302.0258724000005</c:v>
                </c:pt>
                <c:pt idx="89">
                  <c:v>7176.4821858000005</c:v>
                </c:pt>
                <c:pt idx="90">
                  <c:v>3936.4849991999999</c:v>
                </c:pt>
                <c:pt idx="91">
                  <c:v>737.73692940000001</c:v>
                </c:pt>
                <c:pt idx="92">
                  <c:v>947.044938</c:v>
                </c:pt>
                <c:pt idx="93">
                  <c:v>971.787147</c:v>
                </c:pt>
                <c:pt idx="94">
                  <c:v>14400.518389199999</c:v>
                </c:pt>
                <c:pt idx="95">
                  <c:v>2432.4544649999998</c:v>
                </c:pt>
                <c:pt idx="96">
                  <c:v>852.09564420000004</c:v>
                </c:pt>
                <c:pt idx="97">
                  <c:v>819.53771520000009</c:v>
                </c:pt>
                <c:pt idx="98">
                  <c:v>761.59798380000007</c:v>
                </c:pt>
                <c:pt idx="99">
                  <c:v>816.97491179999997</c:v>
                </c:pt>
                <c:pt idx="100">
                  <c:v>13972.037585399999</c:v>
                </c:pt>
                <c:pt idx="101">
                  <c:v>28319.450136600004</c:v>
                </c:pt>
                <c:pt idx="102">
                  <c:v>27643.971840599999</c:v>
                </c:pt>
                <c:pt idx="103">
                  <c:v>33880.833120000003</c:v>
                </c:pt>
                <c:pt idx="104">
                  <c:v>29826.694094400002</c:v>
                </c:pt>
                <c:pt idx="105">
                  <c:v>1002.855684</c:v>
                </c:pt>
                <c:pt idx="106">
                  <c:v>3085.3990247999996</c:v>
                </c:pt>
                <c:pt idx="107">
                  <c:v>3373.6948980000002</c:v>
                </c:pt>
                <c:pt idx="108">
                  <c:v>2435.3794728000003</c:v>
                </c:pt>
                <c:pt idx="109">
                  <c:v>715.09640400000001</c:v>
                </c:pt>
                <c:pt idx="110">
                  <c:v>757.98276599999997</c:v>
                </c:pt>
                <c:pt idx="111">
                  <c:v>754.61098260000006</c:v>
                </c:pt>
                <c:pt idx="112">
                  <c:v>868.34186280000006</c:v>
                </c:pt>
                <c:pt idx="113">
                  <c:v>698.76864479999995</c:v>
                </c:pt>
                <c:pt idx="114">
                  <c:v>8475.9674933999995</c:v>
                </c:pt>
                <c:pt idx="115">
                  <c:v>9016.6202826000008</c:v>
                </c:pt>
                <c:pt idx="116">
                  <c:v>9247.7314001999985</c:v>
                </c:pt>
                <c:pt idx="117">
                  <c:v>9331.5582623999999</c:v>
                </c:pt>
                <c:pt idx="118">
                  <c:v>1780.6893131999998</c:v>
                </c:pt>
                <c:pt idx="119">
                  <c:v>979.29304439999999</c:v>
                </c:pt>
                <c:pt idx="120">
                  <c:v>1032.8700647999999</c:v>
                </c:pt>
                <c:pt idx="121">
                  <c:v>1122.4569822000001</c:v>
                </c:pt>
                <c:pt idx="122">
                  <c:v>1118.2245762</c:v>
                </c:pt>
                <c:pt idx="123">
                  <c:v>1176.7052945999999</c:v>
                </c:pt>
                <c:pt idx="124">
                  <c:v>1136.433597</c:v>
                </c:pt>
                <c:pt idx="125">
                  <c:v>1176.8771045999999</c:v>
                </c:pt>
                <c:pt idx="126">
                  <c:v>24390.708216600004</c:v>
                </c:pt>
                <c:pt idx="127">
                  <c:v>1237.6652826000002</c:v>
                </c:pt>
                <c:pt idx="128">
                  <c:v>1144.661445</c:v>
                </c:pt>
                <c:pt idx="129">
                  <c:v>4887.8843543999992</c:v>
                </c:pt>
                <c:pt idx="130">
                  <c:v>12413.672392799999</c:v>
                </c:pt>
                <c:pt idx="131">
                  <c:v>1131.7656492000001</c:v>
                </c:pt>
                <c:pt idx="132">
                  <c:v>4134.1376808000005</c:v>
                </c:pt>
                <c:pt idx="133">
                  <c:v>15273.235897799999</c:v>
                </c:pt>
                <c:pt idx="134">
                  <c:v>1195.019943</c:v>
                </c:pt>
                <c:pt idx="135">
                  <c:v>2430.0993341999997</c:v>
                </c:pt>
                <c:pt idx="136">
                  <c:v>2455.7667336000004</c:v>
                </c:pt>
                <c:pt idx="137">
                  <c:v>1509.3443652000001</c:v>
                </c:pt>
                <c:pt idx="138">
                  <c:v>14335.348386</c:v>
                </c:pt>
                <c:pt idx="139">
                  <c:v>21639.724127400001</c:v>
                </c:pt>
                <c:pt idx="140">
                  <c:v>1141.4406342</c:v>
                </c:pt>
                <c:pt idx="141">
                  <c:v>1138.5702635999999</c:v>
                </c:pt>
                <c:pt idx="142">
                  <c:v>9803.6418119999998</c:v>
                </c:pt>
                <c:pt idx="143">
                  <c:v>1051.5368435999999</c:v>
                </c:pt>
                <c:pt idx="144">
                  <c:v>1077.7651068000002</c:v>
                </c:pt>
                <c:pt idx="145">
                  <c:v>938.77187159999994</c:v>
                </c:pt>
                <c:pt idx="146">
                  <c:v>614.74865399999999</c:v>
                </c:pt>
                <c:pt idx="147">
                  <c:v>768.56426999999996</c:v>
                </c:pt>
                <c:pt idx="148">
                  <c:v>2433.7915560000001</c:v>
                </c:pt>
                <c:pt idx="149">
                  <c:v>2679.4730381999998</c:v>
                </c:pt>
                <c:pt idx="150">
                  <c:v>2192.635053</c:v>
                </c:pt>
                <c:pt idx="151">
                  <c:v>498.28773480000001</c:v>
                </c:pt>
                <c:pt idx="152">
                  <c:v>1196.932221</c:v>
                </c:pt>
                <c:pt idx="153">
                  <c:v>565.37906520000001</c:v>
                </c:pt>
                <c:pt idx="154">
                  <c:v>3379.2012341999998</c:v>
                </c:pt>
                <c:pt idx="155">
                  <c:v>19596.715480799998</c:v>
                </c:pt>
                <c:pt idx="156">
                  <c:v>901.64696700000002</c:v>
                </c:pt>
                <c:pt idx="157">
                  <c:v>703.50503400000002</c:v>
                </c:pt>
                <c:pt idx="158">
                  <c:v>502.27185780000002</c:v>
                </c:pt>
                <c:pt idx="159">
                  <c:v>584.54219159999991</c:v>
                </c:pt>
                <c:pt idx="160">
                  <c:v>866.70360360000006</c:v>
                </c:pt>
                <c:pt idx="161">
                  <c:v>1805.7010439999999</c:v>
                </c:pt>
                <c:pt idx="162">
                  <c:v>8010.5940611999995</c:v>
                </c:pt>
                <c:pt idx="163">
                  <c:v>7539.0481116000001</c:v>
                </c:pt>
                <c:pt idx="164">
                  <c:v>1544.8044768000002</c:v>
                </c:pt>
                <c:pt idx="165">
                  <c:v>328.01535359999997</c:v>
                </c:pt>
                <c:pt idx="166">
                  <c:v>336.98679960000004</c:v>
                </c:pt>
                <c:pt idx="167">
                  <c:v>347.32740480000001</c:v>
                </c:pt>
                <c:pt idx="168">
                  <c:v>304.60418760000005</c:v>
                </c:pt>
                <c:pt idx="169">
                  <c:v>246.48817980000001</c:v>
                </c:pt>
                <c:pt idx="170">
                  <c:v>282.67989</c:v>
                </c:pt>
                <c:pt idx="171">
                  <c:v>209.26634580000001</c:v>
                </c:pt>
                <c:pt idx="172">
                  <c:v>247.00551779999998</c:v>
                </c:pt>
                <c:pt idx="173">
                  <c:v>190.03430399999999</c:v>
                </c:pt>
                <c:pt idx="174">
                  <c:v>242.86180080000003</c:v>
                </c:pt>
                <c:pt idx="175">
                  <c:v>258.02817240000002</c:v>
                </c:pt>
                <c:pt idx="176">
                  <c:v>309.89104260000005</c:v>
                </c:pt>
                <c:pt idx="177">
                  <c:v>242.62838820000002</c:v>
                </c:pt>
                <c:pt idx="178">
                  <c:v>260.25145739999999</c:v>
                </c:pt>
                <c:pt idx="179">
                  <c:v>355.11599699999999</c:v>
                </c:pt>
                <c:pt idx="180">
                  <c:v>341.14154940000003</c:v>
                </c:pt>
                <c:pt idx="181">
                  <c:v>750.19105619999993</c:v>
                </c:pt>
                <c:pt idx="182">
                  <c:v>400.02263039999997</c:v>
                </c:pt>
                <c:pt idx="183">
                  <c:v>443.27266380000003</c:v>
                </c:pt>
                <c:pt idx="184">
                  <c:v>560.41591380000011</c:v>
                </c:pt>
                <c:pt idx="185">
                  <c:v>537.35823420000008</c:v>
                </c:pt>
                <c:pt idx="186">
                  <c:v>468.98997600000001</c:v>
                </c:pt>
                <c:pt idx="187">
                  <c:v>364.69931280000003</c:v>
                </c:pt>
                <c:pt idx="188">
                  <c:v>563.92103639999993</c:v>
                </c:pt>
                <c:pt idx="189">
                  <c:v>6797.0217072000005</c:v>
                </c:pt>
                <c:pt idx="190">
                  <c:v>33323.035405799994</c:v>
                </c:pt>
                <c:pt idx="191">
                  <c:v>5138.3732712000001</c:v>
                </c:pt>
                <c:pt idx="192">
                  <c:v>497.65831800000001</c:v>
                </c:pt>
                <c:pt idx="193">
                  <c:v>447.86711160000004</c:v>
                </c:pt>
                <c:pt idx="194">
                  <c:v>464.27917140000005</c:v>
                </c:pt>
                <c:pt idx="195">
                  <c:v>389.07728039999995</c:v>
                </c:pt>
                <c:pt idx="196">
                  <c:v>392.57757960000004</c:v>
                </c:pt>
                <c:pt idx="197">
                  <c:v>403.675026</c:v>
                </c:pt>
                <c:pt idx="198">
                  <c:v>363.72499440000001</c:v>
                </c:pt>
                <c:pt idx="199">
                  <c:v>434.53177739999995</c:v>
                </c:pt>
                <c:pt idx="200">
                  <c:v>813.15248159999987</c:v>
                </c:pt>
                <c:pt idx="201">
                  <c:v>740.39820420000001</c:v>
                </c:pt>
                <c:pt idx="202">
                  <c:v>485.10943920000005</c:v>
                </c:pt>
                <c:pt idx="203">
                  <c:v>449.84296859999995</c:v>
                </c:pt>
                <c:pt idx="204">
                  <c:v>750.79959780000002</c:v>
                </c:pt>
                <c:pt idx="205">
                  <c:v>630.55361820000007</c:v>
                </c:pt>
                <c:pt idx="206">
                  <c:v>462.23085900000001</c:v>
                </c:pt>
                <c:pt idx="207">
                  <c:v>451.59398820000001</c:v>
                </c:pt>
                <c:pt idx="208">
                  <c:v>576.69970920000003</c:v>
                </c:pt>
                <c:pt idx="209">
                  <c:v>424.52330819999997</c:v>
                </c:pt>
                <c:pt idx="210">
                  <c:v>454.91571539999995</c:v>
                </c:pt>
                <c:pt idx="211">
                  <c:v>444.64208160000004</c:v>
                </c:pt>
                <c:pt idx="212">
                  <c:v>403.49309219999998</c:v>
                </c:pt>
                <c:pt idx="213">
                  <c:v>501.48197640000001</c:v>
                </c:pt>
                <c:pt idx="214">
                  <c:v>486.38126999999997</c:v>
                </c:pt>
                <c:pt idx="215">
                  <c:v>536.68589399999996</c:v>
                </c:pt>
                <c:pt idx="216">
                  <c:v>506.24839260000005</c:v>
                </c:pt>
                <c:pt idx="217">
                  <c:v>454.6275804</c:v>
                </c:pt>
                <c:pt idx="218">
                  <c:v>463.1213874</c:v>
                </c:pt>
                <c:pt idx="219">
                  <c:v>596.16020340000011</c:v>
                </c:pt>
                <c:pt idx="220">
                  <c:v>534.72849780000013</c:v>
                </c:pt>
                <c:pt idx="221">
                  <c:v>500.66566499999999</c:v>
                </c:pt>
                <c:pt idx="222">
                  <c:v>3326.0045591999997</c:v>
                </c:pt>
                <c:pt idx="223">
                  <c:v>509.5818936</c:v>
                </c:pt>
                <c:pt idx="224">
                  <c:v>538.80837960000008</c:v>
                </c:pt>
                <c:pt idx="225">
                  <c:v>613.88394000000005</c:v>
                </c:pt>
                <c:pt idx="226">
                  <c:v>739.88746920000006</c:v>
                </c:pt>
                <c:pt idx="227">
                  <c:v>838.61527619999993</c:v>
                </c:pt>
                <c:pt idx="228">
                  <c:v>780.34614239999996</c:v>
                </c:pt>
                <c:pt idx="229">
                  <c:v>987.7430382</c:v>
                </c:pt>
                <c:pt idx="230">
                  <c:v>929.68420979999996</c:v>
                </c:pt>
                <c:pt idx="231">
                  <c:v>812.95623899999998</c:v>
                </c:pt>
                <c:pt idx="232">
                  <c:v>822.29027039999994</c:v>
                </c:pt>
                <c:pt idx="233">
                  <c:v>908.78909699999997</c:v>
                </c:pt>
                <c:pt idx="234">
                  <c:v>3224.6892755999997</c:v>
                </c:pt>
                <c:pt idx="235">
                  <c:v>2223.3134987999997</c:v>
                </c:pt>
                <c:pt idx="236">
                  <c:v>1389.2583293999999</c:v>
                </c:pt>
                <c:pt idx="237">
                  <c:v>1160.47524</c:v>
                </c:pt>
                <c:pt idx="238">
                  <c:v>1026.9491435999998</c:v>
                </c:pt>
                <c:pt idx="239">
                  <c:v>880.61592719999987</c:v>
                </c:pt>
                <c:pt idx="240">
                  <c:v>664.63198199999999</c:v>
                </c:pt>
                <c:pt idx="241">
                  <c:v>711.92128380000008</c:v>
                </c:pt>
                <c:pt idx="242">
                  <c:v>758.52891959999999</c:v>
                </c:pt>
                <c:pt idx="243">
                  <c:v>685.75791780000009</c:v>
                </c:pt>
                <c:pt idx="244">
                  <c:v>468.992142</c:v>
                </c:pt>
                <c:pt idx="245">
                  <c:v>409.78229519999996</c:v>
                </c:pt>
                <c:pt idx="246">
                  <c:v>413.32787280000002</c:v>
                </c:pt>
                <c:pt idx="247">
                  <c:v>775.61643840000011</c:v>
                </c:pt>
                <c:pt idx="248">
                  <c:v>474.82997399999999</c:v>
                </c:pt>
                <c:pt idx="249">
                  <c:v>1254.7773804000001</c:v>
                </c:pt>
                <c:pt idx="250">
                  <c:v>3482.0250126000001</c:v>
                </c:pt>
                <c:pt idx="251">
                  <c:v>767.48259419999999</c:v>
                </c:pt>
                <c:pt idx="252">
                  <c:v>355.382994</c:v>
                </c:pt>
                <c:pt idx="253">
                  <c:v>410.5751472</c:v>
                </c:pt>
                <c:pt idx="254">
                  <c:v>528.80476199999998</c:v>
                </c:pt>
                <c:pt idx="255">
                  <c:v>387.40112880000004</c:v>
                </c:pt>
                <c:pt idx="256">
                  <c:v>667.07768399999998</c:v>
                </c:pt>
                <c:pt idx="257">
                  <c:v>412.36560420000006</c:v>
                </c:pt>
                <c:pt idx="258">
                  <c:v>468.86385180000002</c:v>
                </c:pt>
                <c:pt idx="259">
                  <c:v>416.36631359999996</c:v>
                </c:pt>
                <c:pt idx="260">
                  <c:v>445.74250799999999</c:v>
                </c:pt>
                <c:pt idx="261">
                  <c:v>420.06394979999999</c:v>
                </c:pt>
                <c:pt idx="262">
                  <c:v>1125.3114156000001</c:v>
                </c:pt>
                <c:pt idx="263">
                  <c:v>1414.4747987999999</c:v>
                </c:pt>
                <c:pt idx="264">
                  <c:v>576.20141280000007</c:v>
                </c:pt>
                <c:pt idx="265">
                  <c:v>432.40119479999998</c:v>
                </c:pt>
                <c:pt idx="266">
                  <c:v>428.70321539999998</c:v>
                </c:pt>
                <c:pt idx="267">
                  <c:v>449.50498800000003</c:v>
                </c:pt>
                <c:pt idx="268">
                  <c:v>541.0648218</c:v>
                </c:pt>
                <c:pt idx="269">
                  <c:v>495.81930059999996</c:v>
                </c:pt>
                <c:pt idx="270">
                  <c:v>506.86401000000001</c:v>
                </c:pt>
                <c:pt idx="271">
                  <c:v>544.58904119999988</c:v>
                </c:pt>
                <c:pt idx="272">
                  <c:v>385.1698068</c:v>
                </c:pt>
                <c:pt idx="273">
                  <c:v>470.778255</c:v>
                </c:pt>
                <c:pt idx="274">
                  <c:v>405.0152574</c:v>
                </c:pt>
                <c:pt idx="275">
                  <c:v>616.09979520000002</c:v>
                </c:pt>
                <c:pt idx="276">
                  <c:v>558.03621959999998</c:v>
                </c:pt>
                <c:pt idx="277">
                  <c:v>516.76186499999994</c:v>
                </c:pt>
                <c:pt idx="278">
                  <c:v>882.48062219999997</c:v>
                </c:pt>
                <c:pt idx="279">
                  <c:v>855.32376420000003</c:v>
                </c:pt>
                <c:pt idx="280">
                  <c:v>524.6268834</c:v>
                </c:pt>
                <c:pt idx="281">
                  <c:v>638.38957740000001</c:v>
                </c:pt>
                <c:pt idx="282">
                  <c:v>517.81781340000009</c:v>
                </c:pt>
                <c:pt idx="283">
                  <c:v>1518.0485447999999</c:v>
                </c:pt>
                <c:pt idx="284">
                  <c:v>1166.7098423999998</c:v>
                </c:pt>
                <c:pt idx="285">
                  <c:v>1054.9182138000001</c:v>
                </c:pt>
                <c:pt idx="286">
                  <c:v>1238.6463672</c:v>
                </c:pt>
                <c:pt idx="287">
                  <c:v>1169.3660652000001</c:v>
                </c:pt>
                <c:pt idx="288">
                  <c:v>1076.9406011999999</c:v>
                </c:pt>
                <c:pt idx="289">
                  <c:v>1042.2164039999998</c:v>
                </c:pt>
                <c:pt idx="290">
                  <c:v>1097.428191</c:v>
                </c:pt>
                <c:pt idx="291">
                  <c:v>5033.6381861999998</c:v>
                </c:pt>
                <c:pt idx="292">
                  <c:v>7561.9381127999995</c:v>
                </c:pt>
                <c:pt idx="293">
                  <c:v>7357.1021909999999</c:v>
                </c:pt>
                <c:pt idx="294">
                  <c:v>3453.2535047999995</c:v>
                </c:pt>
                <c:pt idx="295">
                  <c:v>2526.6920586000006</c:v>
                </c:pt>
                <c:pt idx="296">
                  <c:v>2078.2682262000003</c:v>
                </c:pt>
                <c:pt idx="297">
                  <c:v>2181.3998790000001</c:v>
                </c:pt>
                <c:pt idx="298">
                  <c:v>2156.4903899999999</c:v>
                </c:pt>
                <c:pt idx="299">
                  <c:v>2194.7270118000001</c:v>
                </c:pt>
                <c:pt idx="300">
                  <c:v>3761.3995110000001</c:v>
                </c:pt>
                <c:pt idx="301">
                  <c:v>2087.2269126000001</c:v>
                </c:pt>
                <c:pt idx="302">
                  <c:v>2408.7187349999999</c:v>
                </c:pt>
                <c:pt idx="303">
                  <c:v>2507.6240862000004</c:v>
                </c:pt>
                <c:pt idx="304">
                  <c:v>2242.9054152000003</c:v>
                </c:pt>
                <c:pt idx="305">
                  <c:v>1861.2995309999999</c:v>
                </c:pt>
                <c:pt idx="306">
                  <c:v>2112.5721647999999</c:v>
                </c:pt>
                <c:pt idx="307">
                  <c:v>2086.0300794</c:v>
                </c:pt>
                <c:pt idx="308">
                  <c:v>2138.9534729999996</c:v>
                </c:pt>
                <c:pt idx="309">
                  <c:v>2094.1714452000001</c:v>
                </c:pt>
                <c:pt idx="310">
                  <c:v>2254.4571947999998</c:v>
                </c:pt>
                <c:pt idx="311">
                  <c:v>2070.4044942</c:v>
                </c:pt>
                <c:pt idx="312">
                  <c:v>2400.0022415999997</c:v>
                </c:pt>
                <c:pt idx="313">
                  <c:v>2427.0450521999996</c:v>
                </c:pt>
                <c:pt idx="314">
                  <c:v>2295.5835678000003</c:v>
                </c:pt>
                <c:pt idx="315">
                  <c:v>2038.3314036000002</c:v>
                </c:pt>
                <c:pt idx="316">
                  <c:v>1801.1663249999999</c:v>
                </c:pt>
                <c:pt idx="317">
                  <c:v>1849.2597857999999</c:v>
                </c:pt>
                <c:pt idx="318">
                  <c:v>1848.4314822000001</c:v>
                </c:pt>
                <c:pt idx="319">
                  <c:v>1928.8141302000001</c:v>
                </c:pt>
                <c:pt idx="320">
                  <c:v>1988.2634988</c:v>
                </c:pt>
                <c:pt idx="321">
                  <c:v>1926.9963660000001</c:v>
                </c:pt>
                <c:pt idx="322">
                  <c:v>1841.6780928000001</c:v>
                </c:pt>
                <c:pt idx="323">
                  <c:v>1905.7180896</c:v>
                </c:pt>
                <c:pt idx="324">
                  <c:v>2065.9401966</c:v>
                </c:pt>
                <c:pt idx="325">
                  <c:v>1885.1562876</c:v>
                </c:pt>
                <c:pt idx="326">
                  <c:v>1214.575746</c:v>
                </c:pt>
                <c:pt idx="327">
                  <c:v>845.568399</c:v>
                </c:pt>
                <c:pt idx="328">
                  <c:v>906.48510479999993</c:v>
                </c:pt>
                <c:pt idx="329">
                  <c:v>17028.9300606</c:v>
                </c:pt>
                <c:pt idx="330">
                  <c:v>31823.7309498</c:v>
                </c:pt>
                <c:pt idx="331">
                  <c:v>31814.567121600001</c:v>
                </c:pt>
                <c:pt idx="332">
                  <c:v>31851.3872448</c:v>
                </c:pt>
                <c:pt idx="333">
                  <c:v>31837.4532024</c:v>
                </c:pt>
                <c:pt idx="334">
                  <c:v>31912.870957799998</c:v>
                </c:pt>
                <c:pt idx="335">
                  <c:v>31801.631788800005</c:v>
                </c:pt>
                <c:pt idx="336">
                  <c:v>31956.817704600002</c:v>
                </c:pt>
                <c:pt idx="337">
                  <c:v>22812.3606144</c:v>
                </c:pt>
                <c:pt idx="338">
                  <c:v>929.30406119999998</c:v>
                </c:pt>
                <c:pt idx="339">
                  <c:v>958.49372700000004</c:v>
                </c:pt>
                <c:pt idx="340">
                  <c:v>891.80193780000002</c:v>
                </c:pt>
                <c:pt idx="341">
                  <c:v>1178.9358792</c:v>
                </c:pt>
                <c:pt idx="342">
                  <c:v>880.70189520000008</c:v>
                </c:pt>
                <c:pt idx="343">
                  <c:v>832.95870960000002</c:v>
                </c:pt>
                <c:pt idx="344">
                  <c:v>884.63993159999995</c:v>
                </c:pt>
                <c:pt idx="345">
                  <c:v>866.59906979999994</c:v>
                </c:pt>
                <c:pt idx="346">
                  <c:v>840.28493880000008</c:v>
                </c:pt>
                <c:pt idx="347">
                  <c:v>838.19991900000002</c:v>
                </c:pt>
                <c:pt idx="348">
                  <c:v>594.43101300000001</c:v>
                </c:pt>
                <c:pt idx="349">
                  <c:v>2937.0014652000004</c:v>
                </c:pt>
                <c:pt idx="350">
                  <c:v>4573.1816669999998</c:v>
                </c:pt>
                <c:pt idx="351">
                  <c:v>2766.3114516000001</c:v>
                </c:pt>
                <c:pt idx="352">
                  <c:v>1583.7880187999999</c:v>
                </c:pt>
                <c:pt idx="353">
                  <c:v>679.53219300000001</c:v>
                </c:pt>
                <c:pt idx="354">
                  <c:v>655.42655639999998</c:v>
                </c:pt>
                <c:pt idx="355">
                  <c:v>1235.2014557999998</c:v>
                </c:pt>
                <c:pt idx="356">
                  <c:v>744.04740119999997</c:v>
                </c:pt>
                <c:pt idx="357">
                  <c:v>857.86958460000005</c:v>
                </c:pt>
                <c:pt idx="358">
                  <c:v>867.00827880000008</c:v>
                </c:pt>
                <c:pt idx="359">
                  <c:v>931.65945539999996</c:v>
                </c:pt>
                <c:pt idx="360">
                  <c:v>800.26555079999991</c:v>
                </c:pt>
                <c:pt idx="361">
                  <c:v>752.51369399999999</c:v>
                </c:pt>
                <c:pt idx="362">
                  <c:v>811.26789719999988</c:v>
                </c:pt>
                <c:pt idx="363">
                  <c:v>722.53901519999999</c:v>
                </c:pt>
                <c:pt idx="364">
                  <c:v>798.48717659999988</c:v>
                </c:pt>
                <c:pt idx="365">
                  <c:v>831.11445420000007</c:v>
                </c:pt>
                <c:pt idx="366">
                  <c:v>1208.9577965999999</c:v>
                </c:pt>
                <c:pt idx="367">
                  <c:v>740.15740740000001</c:v>
                </c:pt>
                <c:pt idx="368">
                  <c:v>711.16048439999997</c:v>
                </c:pt>
                <c:pt idx="369">
                  <c:v>1598.8576446</c:v>
                </c:pt>
                <c:pt idx="370">
                  <c:v>2649.9544553999999</c:v>
                </c:pt>
                <c:pt idx="371">
                  <c:v>2480.1783204000003</c:v>
                </c:pt>
                <c:pt idx="372">
                  <c:v>726.73248479999995</c:v>
                </c:pt>
                <c:pt idx="373">
                  <c:v>506.95690139999999</c:v>
                </c:pt>
                <c:pt idx="374">
                  <c:v>419.60634420000002</c:v>
                </c:pt>
                <c:pt idx="375">
                  <c:v>378.29920019999997</c:v>
                </c:pt>
                <c:pt idx="376">
                  <c:v>399.33641339999997</c:v>
                </c:pt>
                <c:pt idx="377">
                  <c:v>434.47465199999999</c:v>
                </c:pt>
                <c:pt idx="378">
                  <c:v>452.88456839999998</c:v>
                </c:pt>
                <c:pt idx="379">
                  <c:v>747.52034400000002</c:v>
                </c:pt>
                <c:pt idx="380">
                  <c:v>420.30086640000002</c:v>
                </c:pt>
                <c:pt idx="381">
                  <c:v>395.28327239999999</c:v>
                </c:pt>
                <c:pt idx="382">
                  <c:v>385.20015539999997</c:v>
                </c:pt>
                <c:pt idx="383">
                  <c:v>362.61490019999997</c:v>
                </c:pt>
                <c:pt idx="384">
                  <c:v>347.90482200000002</c:v>
                </c:pt>
                <c:pt idx="385">
                  <c:v>445.40581920000005</c:v>
                </c:pt>
                <c:pt idx="386">
                  <c:v>5709.4487424000008</c:v>
                </c:pt>
                <c:pt idx="387">
                  <c:v>5951.1280109999998</c:v>
                </c:pt>
                <c:pt idx="388">
                  <c:v>1059.5714178000001</c:v>
                </c:pt>
                <c:pt idx="389">
                  <c:v>382.7875416</c:v>
                </c:pt>
                <c:pt idx="390">
                  <c:v>575.69261700000004</c:v>
                </c:pt>
                <c:pt idx="391">
                  <c:v>5784.1769274000007</c:v>
                </c:pt>
                <c:pt idx="392">
                  <c:v>593.36697780000009</c:v>
                </c:pt>
                <c:pt idx="393">
                  <c:v>596.30410860000006</c:v>
                </c:pt>
                <c:pt idx="394">
                  <c:v>485.62680779999999</c:v>
                </c:pt>
                <c:pt idx="395">
                  <c:v>424.67517960000004</c:v>
                </c:pt>
                <c:pt idx="396">
                  <c:v>332.93614140000005</c:v>
                </c:pt>
                <c:pt idx="397">
                  <c:v>382.8129366</c:v>
                </c:pt>
                <c:pt idx="398">
                  <c:v>345.27587879999999</c:v>
                </c:pt>
                <c:pt idx="399">
                  <c:v>417.79902119999997</c:v>
                </c:pt>
                <c:pt idx="400">
                  <c:v>435.16946999999999</c:v>
                </c:pt>
                <c:pt idx="401">
                  <c:v>264.90007020000002</c:v>
                </c:pt>
                <c:pt idx="402">
                  <c:v>326.02607760000001</c:v>
                </c:pt>
                <c:pt idx="403">
                  <c:v>342.3808512</c:v>
                </c:pt>
                <c:pt idx="404">
                  <c:v>235.95200880000002</c:v>
                </c:pt>
                <c:pt idx="405">
                  <c:v>202.7283942</c:v>
                </c:pt>
                <c:pt idx="406">
                  <c:v>239.313987</c:v>
                </c:pt>
                <c:pt idx="407">
                  <c:v>201.10825320000001</c:v>
                </c:pt>
                <c:pt idx="408">
                  <c:v>735.98244840000007</c:v>
                </c:pt>
                <c:pt idx="409">
                  <c:v>248.48900639999999</c:v>
                </c:pt>
                <c:pt idx="410">
                  <c:v>270.15398219999997</c:v>
                </c:pt>
                <c:pt idx="411">
                  <c:v>315.2125254</c:v>
                </c:pt>
                <c:pt idx="412">
                  <c:v>324.91056960000003</c:v>
                </c:pt>
                <c:pt idx="413">
                  <c:v>288.44432339999997</c:v>
                </c:pt>
                <c:pt idx="414">
                  <c:v>294.95935019999996</c:v>
                </c:pt>
                <c:pt idx="415">
                  <c:v>273.1315146</c:v>
                </c:pt>
                <c:pt idx="416">
                  <c:v>340.775103</c:v>
                </c:pt>
                <c:pt idx="417">
                  <c:v>8615.4882101999992</c:v>
                </c:pt>
                <c:pt idx="418">
                  <c:v>2971.3266125999999</c:v>
                </c:pt>
                <c:pt idx="419">
                  <c:v>212.76530700000001</c:v>
                </c:pt>
                <c:pt idx="420">
                  <c:v>321.17968200000001</c:v>
                </c:pt>
                <c:pt idx="421">
                  <c:v>309.88440180000003</c:v>
                </c:pt>
                <c:pt idx="422">
                  <c:v>361.76511900000003</c:v>
                </c:pt>
                <c:pt idx="423">
                  <c:v>399.68404379999998</c:v>
                </c:pt>
                <c:pt idx="424">
                  <c:v>370.94032920000006</c:v>
                </c:pt>
                <c:pt idx="425">
                  <c:v>414.06488519999999</c:v>
                </c:pt>
                <c:pt idx="426">
                  <c:v>660.4793244</c:v>
                </c:pt>
                <c:pt idx="427">
                  <c:v>377.63272859999995</c:v>
                </c:pt>
                <c:pt idx="428">
                  <c:v>480.87437819999997</c:v>
                </c:pt>
                <c:pt idx="429">
                  <c:v>487.82012880000002</c:v>
                </c:pt>
                <c:pt idx="430">
                  <c:v>540.26818619999995</c:v>
                </c:pt>
                <c:pt idx="431">
                  <c:v>502.24505699999997</c:v>
                </c:pt>
                <c:pt idx="432">
                  <c:v>515.81018280000012</c:v>
                </c:pt>
                <c:pt idx="433">
                  <c:v>539.14290360000007</c:v>
                </c:pt>
                <c:pt idx="434">
                  <c:v>516.68176320000009</c:v>
                </c:pt>
                <c:pt idx="435">
                  <c:v>581.487798</c:v>
                </c:pt>
                <c:pt idx="436">
                  <c:v>767.26222619999987</c:v>
                </c:pt>
                <c:pt idx="437">
                  <c:v>584.23545780000006</c:v>
                </c:pt>
                <c:pt idx="438">
                  <c:v>662.5692894</c:v>
                </c:pt>
                <c:pt idx="439">
                  <c:v>2667.1575144000003</c:v>
                </c:pt>
                <c:pt idx="440">
                  <c:v>755.63671439999996</c:v>
                </c:pt>
                <c:pt idx="441">
                  <c:v>724.90846079999994</c:v>
                </c:pt>
                <c:pt idx="442">
                  <c:v>669.34647239999993</c:v>
                </c:pt>
                <c:pt idx="443">
                  <c:v>628.40396459999999</c:v>
                </c:pt>
                <c:pt idx="444">
                  <c:v>538.89595919999999</c:v>
                </c:pt>
                <c:pt idx="445">
                  <c:v>518.40805980000005</c:v>
                </c:pt>
                <c:pt idx="446">
                  <c:v>579.83633340000006</c:v>
                </c:pt>
                <c:pt idx="447">
                  <c:v>543.54428700000005</c:v>
                </c:pt>
                <c:pt idx="448">
                  <c:v>672.16008599999998</c:v>
                </c:pt>
                <c:pt idx="449">
                  <c:v>735.63257039999996</c:v>
                </c:pt>
                <c:pt idx="450">
                  <c:v>730.58682899999997</c:v>
                </c:pt>
                <c:pt idx="451">
                  <c:v>524.64342360000001</c:v>
                </c:pt>
                <c:pt idx="452">
                  <c:v>431.20723680000003</c:v>
                </c:pt>
                <c:pt idx="453">
                  <c:v>453.54483299999998</c:v>
                </c:pt>
                <c:pt idx="454">
                  <c:v>401.57216940000006</c:v>
                </c:pt>
                <c:pt idx="455">
                  <c:v>453.97715460000001</c:v>
                </c:pt>
                <c:pt idx="456">
                  <c:v>531.68845020000003</c:v>
                </c:pt>
                <c:pt idx="457">
                  <c:v>514.7610426</c:v>
                </c:pt>
                <c:pt idx="458">
                  <c:v>499.10422920000002</c:v>
                </c:pt>
                <c:pt idx="459">
                  <c:v>493.68184980000001</c:v>
                </c:pt>
                <c:pt idx="460">
                  <c:v>447.56462519999997</c:v>
                </c:pt>
                <c:pt idx="461">
                  <c:v>454.17557039999997</c:v>
                </c:pt>
                <c:pt idx="462">
                  <c:v>482.04944640000002</c:v>
                </c:pt>
                <c:pt idx="463">
                  <c:v>526.2830130000001</c:v>
                </c:pt>
                <c:pt idx="464">
                  <c:v>533.41119900000001</c:v>
                </c:pt>
                <c:pt idx="465">
                  <c:v>644.32241399999998</c:v>
                </c:pt>
                <c:pt idx="466">
                  <c:v>657.40347299999996</c:v>
                </c:pt>
                <c:pt idx="467">
                  <c:v>626.71192559999997</c:v>
                </c:pt>
                <c:pt idx="468">
                  <c:v>639.85976340000013</c:v>
                </c:pt>
                <c:pt idx="469">
                  <c:v>629.97450479999998</c:v>
                </c:pt>
                <c:pt idx="470">
                  <c:v>667.05750599999999</c:v>
                </c:pt>
                <c:pt idx="471">
                  <c:v>684.24911459999998</c:v>
                </c:pt>
                <c:pt idx="472">
                  <c:v>659.22973200000001</c:v>
                </c:pt>
                <c:pt idx="473">
                  <c:v>694.37983259999999</c:v>
                </c:pt>
                <c:pt idx="474">
                  <c:v>681.18646260000003</c:v>
                </c:pt>
                <c:pt idx="475">
                  <c:v>636.00685139999996</c:v>
                </c:pt>
                <c:pt idx="476">
                  <c:v>763.73232239999993</c:v>
                </c:pt>
                <c:pt idx="477">
                  <c:v>703.50213840000015</c:v>
                </c:pt>
                <c:pt idx="478">
                  <c:v>694.60683360000007</c:v>
                </c:pt>
                <c:pt idx="479">
                  <c:v>743.121039</c:v>
                </c:pt>
                <c:pt idx="480">
                  <c:v>676.1526965999999</c:v>
                </c:pt>
                <c:pt idx="481">
                  <c:v>641.46947159999991</c:v>
                </c:pt>
                <c:pt idx="482">
                  <c:v>731.75343719999989</c:v>
                </c:pt>
                <c:pt idx="483">
                  <c:v>698.07020399999999</c:v>
                </c:pt>
                <c:pt idx="484">
                  <c:v>716.80578780000008</c:v>
                </c:pt>
                <c:pt idx="485">
                  <c:v>3898.8184925999999</c:v>
                </c:pt>
                <c:pt idx="486">
                  <c:v>708.07647359999999</c:v>
                </c:pt>
                <c:pt idx="487">
                  <c:v>672.16179719999991</c:v>
                </c:pt>
                <c:pt idx="488">
                  <c:v>694.53950520000001</c:v>
                </c:pt>
                <c:pt idx="489">
                  <c:v>661.24246500000004</c:v>
                </c:pt>
                <c:pt idx="490">
                  <c:v>627.00114359999998</c:v>
                </c:pt>
                <c:pt idx="491">
                  <c:v>670.39608119999991</c:v>
                </c:pt>
                <c:pt idx="492">
                  <c:v>653.05645500000003</c:v>
                </c:pt>
                <c:pt idx="493">
                  <c:v>614.66044739999995</c:v>
                </c:pt>
                <c:pt idx="494">
                  <c:v>658.71737159999986</c:v>
                </c:pt>
                <c:pt idx="495">
                  <c:v>655.17209760000003</c:v>
                </c:pt>
                <c:pt idx="496">
                  <c:v>643.54925520000006</c:v>
                </c:pt>
                <c:pt idx="497">
                  <c:v>651.1044498</c:v>
                </c:pt>
                <c:pt idx="498">
                  <c:v>925.75039800000002</c:v>
                </c:pt>
                <c:pt idx="499">
                  <c:v>845.8292717999999</c:v>
                </c:pt>
                <c:pt idx="500">
                  <c:v>883.94558940000002</c:v>
                </c:pt>
                <c:pt idx="501">
                  <c:v>954.23868540000001</c:v>
                </c:pt>
                <c:pt idx="502">
                  <c:v>880.15566899999999</c:v>
                </c:pt>
                <c:pt idx="503">
                  <c:v>880.79690820000008</c:v>
                </c:pt>
                <c:pt idx="504">
                  <c:v>908.04600719999996</c:v>
                </c:pt>
                <c:pt idx="505">
                  <c:v>899.31111599999997</c:v>
                </c:pt>
                <c:pt idx="506">
                  <c:v>850.52109299999995</c:v>
                </c:pt>
                <c:pt idx="507">
                  <c:v>933.22881840000014</c:v>
                </c:pt>
                <c:pt idx="508">
                  <c:v>929.70167520000007</c:v>
                </c:pt>
                <c:pt idx="509">
                  <c:v>865.44102179999993</c:v>
                </c:pt>
                <c:pt idx="510">
                  <c:v>866.74974239999995</c:v>
                </c:pt>
                <c:pt idx="511">
                  <c:v>778.82267999999999</c:v>
                </c:pt>
                <c:pt idx="512">
                  <c:v>761.18287739999994</c:v>
                </c:pt>
                <c:pt idx="513">
                  <c:v>726.27027179999993</c:v>
                </c:pt>
                <c:pt idx="514">
                  <c:v>710.64286500000003</c:v>
                </c:pt>
                <c:pt idx="515">
                  <c:v>724.91447700000003</c:v>
                </c:pt>
                <c:pt idx="516">
                  <c:v>692.22941880000008</c:v>
                </c:pt>
                <c:pt idx="517">
                  <c:v>666.3791076</c:v>
                </c:pt>
                <c:pt idx="518">
                  <c:v>383.20152180000002</c:v>
                </c:pt>
                <c:pt idx="519">
                  <c:v>202.21828679999999</c:v>
                </c:pt>
                <c:pt idx="520">
                  <c:v>196.03486799999999</c:v>
                </c:pt>
                <c:pt idx="521">
                  <c:v>225.7385658</c:v>
                </c:pt>
                <c:pt idx="522">
                  <c:v>190.36428900000001</c:v>
                </c:pt>
                <c:pt idx="523">
                  <c:v>206.8491042</c:v>
                </c:pt>
                <c:pt idx="524">
                  <c:v>222.87997859999999</c:v>
                </c:pt>
                <c:pt idx="525">
                  <c:v>167.5300374</c:v>
                </c:pt>
                <c:pt idx="526">
                  <c:v>218.9664042</c:v>
                </c:pt>
                <c:pt idx="527">
                  <c:v>218.19377820000003</c:v>
                </c:pt>
                <c:pt idx="528">
                  <c:v>26.942048400000001</c:v>
                </c:pt>
                <c:pt idx="529">
                  <c:v>0</c:v>
                </c:pt>
                <c:pt idx="530">
                  <c:v>0</c:v>
                </c:pt>
                <c:pt idx="531">
                  <c:v>0</c:v>
                </c:pt>
                <c:pt idx="532">
                  <c:v>0</c:v>
                </c:pt>
                <c:pt idx="533">
                  <c:v>0</c:v>
                </c:pt>
                <c:pt idx="534">
                  <c:v>0</c:v>
                </c:pt>
                <c:pt idx="535">
                  <c:v>0</c:v>
                </c:pt>
              </c:numCache>
            </c:numRef>
          </c:val>
          <c:smooth val="0"/>
        </c:ser>
        <c:dLbls>
          <c:showLegendKey val="0"/>
          <c:showVal val="0"/>
          <c:showCatName val="0"/>
          <c:showSerName val="0"/>
          <c:showPercent val="0"/>
          <c:showBubbleSize val="0"/>
        </c:dLbls>
        <c:smooth val="0"/>
        <c:axId val="245980552"/>
        <c:axId val="245979768"/>
      </c:lineChart>
      <c:catAx>
        <c:axId val="245980552"/>
        <c:scaling>
          <c:orientation val="minMax"/>
        </c:scaling>
        <c:delete val="0"/>
        <c:axPos val="b"/>
        <c:numFmt formatCode="h:mm;@" sourceLinked="1"/>
        <c:majorTickMark val="cross"/>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979768"/>
        <c:crosses val="autoZero"/>
        <c:auto val="1"/>
        <c:lblAlgn val="ctr"/>
        <c:lblOffset val="100"/>
        <c:tickLblSkip val="60"/>
        <c:tickMarkSkip val="60"/>
        <c:noMultiLvlLbl val="0"/>
      </c:catAx>
      <c:valAx>
        <c:axId val="2459797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98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01" name="Rectangle 21"/>
          <p:cNvSpPr>
            <a:spLocks noChangeArrowheads="1"/>
          </p:cNvSpPr>
          <p:nvPr/>
        </p:nvSpPr>
        <p:spPr bwMode="auto">
          <a:xfrm>
            <a:off x="6527187" y="8883511"/>
            <a:ext cx="339414" cy="229701"/>
          </a:xfrm>
          <a:prstGeom prst="rect">
            <a:avLst/>
          </a:prstGeom>
          <a:noFill/>
          <a:ln w="9525">
            <a:noFill/>
            <a:miter lim="800000"/>
            <a:headEnd/>
            <a:tailEnd/>
          </a:ln>
          <a:effectLst/>
        </p:spPr>
        <p:txBody>
          <a:bodyPr wrap="none" lIns="89161" tIns="44580" rIns="89161" bIns="44580">
            <a:spAutoFit/>
          </a:bodyPr>
          <a:lstStyle/>
          <a:p>
            <a:pPr defTabSz="911258" eaLnBrk="0" hangingPunct="0">
              <a:lnSpc>
                <a:spcPct val="90000"/>
              </a:lnSpc>
              <a:spcBef>
                <a:spcPct val="0"/>
              </a:spcBef>
            </a:pPr>
            <a:fld id="{AC363E17-291A-4AC6-942A-2CC827AAF43E}" type="slidenum">
              <a:rPr lang="en-US" sz="1000"/>
              <a:pPr defTabSz="911258" eaLnBrk="0" hangingPunct="0">
                <a:lnSpc>
                  <a:spcPct val="90000"/>
                </a:lnSpc>
                <a:spcBef>
                  <a:spcPct val="0"/>
                </a:spcBef>
              </a:pPr>
              <a:t>‹#›</a:t>
            </a:fld>
            <a:endParaRPr lang="en-US" sz="1000" dirty="0"/>
          </a:p>
        </p:txBody>
      </p:sp>
      <p:sp>
        <p:nvSpPr>
          <p:cNvPr id="46102" name="Line 22"/>
          <p:cNvSpPr>
            <a:spLocks noChangeShapeType="1"/>
          </p:cNvSpPr>
          <p:nvPr/>
        </p:nvSpPr>
        <p:spPr bwMode="auto">
          <a:xfrm flipH="1">
            <a:off x="231426" y="8768307"/>
            <a:ext cx="6557073" cy="0"/>
          </a:xfrm>
          <a:prstGeom prst="line">
            <a:avLst/>
          </a:prstGeom>
          <a:noFill/>
          <a:ln w="6350">
            <a:solidFill>
              <a:schemeClr val="tx1"/>
            </a:solidFill>
            <a:round/>
            <a:headEnd/>
            <a:tailEnd/>
          </a:ln>
          <a:effectLst/>
        </p:spPr>
        <p:txBody>
          <a:bodyPr wrap="none" lIns="92409" tIns="46205" rIns="92409" bIns="46205" anchor="ctr">
            <a:spAutoFit/>
          </a:bodyPr>
          <a:lstStyle/>
          <a:p>
            <a:endParaRPr lang="en-US" dirty="0"/>
          </a:p>
        </p:txBody>
      </p:sp>
      <p:sp>
        <p:nvSpPr>
          <p:cNvPr id="46104" name="Rectangle 24"/>
          <p:cNvSpPr>
            <a:spLocks noGrp="1" noChangeArrowheads="1"/>
          </p:cNvSpPr>
          <p:nvPr>
            <p:ph type="hdr" sz="quarter"/>
          </p:nvPr>
        </p:nvSpPr>
        <p:spPr bwMode="auto">
          <a:xfrm>
            <a:off x="580173" y="299212"/>
            <a:ext cx="2736935" cy="4704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59388">
              <a:lnSpc>
                <a:spcPct val="90000"/>
              </a:lnSpc>
              <a:defRPr sz="900"/>
            </a:lvl1pPr>
          </a:lstStyle>
          <a:p>
            <a:r>
              <a:rPr lang="en-US" dirty="0" smtClean="0"/>
              <a:t>Author</a:t>
            </a:r>
          </a:p>
          <a:p>
            <a:r>
              <a:rPr lang="en-US" dirty="0" smtClean="0"/>
              <a:t>Program</a:t>
            </a:r>
            <a:endParaRPr lang="en-US" dirty="0"/>
          </a:p>
        </p:txBody>
      </p:sp>
      <p:sp>
        <p:nvSpPr>
          <p:cNvPr id="46105" name="Rectangle 25"/>
          <p:cNvSpPr>
            <a:spLocks noGrp="1" noChangeArrowheads="1"/>
          </p:cNvSpPr>
          <p:nvPr>
            <p:ph type="dt" idx="1"/>
          </p:nvPr>
        </p:nvSpPr>
        <p:spPr bwMode="auto">
          <a:xfrm>
            <a:off x="3779961" y="299212"/>
            <a:ext cx="2736936" cy="470416"/>
          </a:xfrm>
          <a:prstGeom prst="rect">
            <a:avLst/>
          </a:prstGeom>
          <a:noFill/>
          <a:ln w="9525">
            <a:noFill/>
            <a:miter lim="800000"/>
            <a:headEnd/>
            <a:tailEnd/>
          </a:ln>
          <a:effectLst/>
        </p:spPr>
        <p:txBody>
          <a:bodyPr vert="horz" wrap="square" lIns="19106" tIns="0" rIns="19106" bIns="0" numCol="1" anchor="t" anchorCtr="0" compatLnSpc="1">
            <a:prstTxWarp prst="textNoShape">
              <a:avLst/>
            </a:prstTxWarp>
          </a:bodyPr>
          <a:lstStyle>
            <a:lvl1pPr algn="r" defTabSz="959388" eaLnBrk="0" hangingPunct="0">
              <a:spcBef>
                <a:spcPct val="0"/>
              </a:spcBef>
              <a:defRPr sz="1000" b="0"/>
            </a:lvl1pPr>
          </a:lstStyle>
          <a:p>
            <a:fld id="{CAB69371-DCFD-464A-8AB5-7F64F0E06424}" type="datetime1">
              <a:rPr lang="en-US"/>
              <a:pPr/>
              <a:t>10/26/2015</a:t>
            </a:fld>
            <a:endParaRPr lang="en-US" dirty="0"/>
          </a:p>
        </p:txBody>
      </p:sp>
      <p:sp>
        <p:nvSpPr>
          <p:cNvPr id="9" name="Rectangle 20"/>
          <p:cNvSpPr>
            <a:spLocks noChangeArrowheads="1"/>
          </p:cNvSpPr>
          <p:nvPr/>
        </p:nvSpPr>
        <p:spPr bwMode="auto">
          <a:xfrm>
            <a:off x="4673600" y="8837109"/>
            <a:ext cx="1772147" cy="357691"/>
          </a:xfrm>
          <a:prstGeom prst="rect">
            <a:avLst/>
          </a:prstGeom>
          <a:noFill/>
          <a:ln w="9525">
            <a:noFill/>
            <a:miter lim="800000"/>
            <a:headEnd/>
            <a:tailEnd/>
          </a:ln>
          <a:effectLst/>
        </p:spPr>
        <p:txBody>
          <a:bodyPr lIns="19106" tIns="0" rIns="19106" bIns="0" anchor="t" anchorCtr="0"/>
          <a:lstStyle/>
          <a:p>
            <a:pPr algn="l" defTabSz="959388">
              <a:lnSpc>
                <a:spcPct val="89000"/>
              </a:lnSpc>
              <a:spcBef>
                <a:spcPct val="40000"/>
              </a:spcBef>
            </a:pPr>
            <a:r>
              <a:rPr lang="en-US" sz="700" b="0" dirty="0"/>
              <a:t>© </a:t>
            </a:r>
            <a:r>
              <a:rPr lang="en-US" sz="700" b="0" dirty="0" smtClean="0"/>
              <a:t>2015 </a:t>
            </a:r>
            <a:r>
              <a:rPr lang="en-US" sz="700" b="0" dirty="0"/>
              <a:t>Carnegie Mellon </a:t>
            </a:r>
            <a:r>
              <a:rPr lang="en-US" sz="700" b="0" dirty="0" smtClean="0"/>
              <a:t>University</a:t>
            </a:r>
          </a:p>
          <a:p>
            <a:pPr algn="l" defTabSz="959388">
              <a:lnSpc>
                <a:spcPct val="89000"/>
              </a:lnSpc>
              <a:spcBef>
                <a:spcPct val="40000"/>
              </a:spcBef>
            </a:pPr>
            <a:r>
              <a:rPr lang="en-US" sz="700" dirty="0"/>
              <a:t>SEI Proprietary — </a:t>
            </a:r>
            <a:r>
              <a:rPr lang="en-US" sz="700" dirty="0" smtClean="0"/>
              <a:t/>
            </a:r>
            <a:br>
              <a:rPr lang="en-US" sz="700" dirty="0" smtClean="0"/>
            </a:br>
            <a:r>
              <a:rPr lang="en-US" sz="700" dirty="0" smtClean="0"/>
              <a:t>Distribution</a:t>
            </a:r>
            <a:r>
              <a:rPr lang="en-US" sz="700" dirty="0"/>
              <a:t>: </a:t>
            </a:r>
            <a:r>
              <a:rPr lang="en-US" sz="700" dirty="0" smtClean="0"/>
              <a:t>SEI </a:t>
            </a:r>
            <a:r>
              <a:rPr lang="en-US" sz="700" dirty="0"/>
              <a:t>Internal </a:t>
            </a:r>
            <a:r>
              <a:rPr lang="en-US" sz="700" dirty="0" smtClean="0"/>
              <a:t>Only</a:t>
            </a:r>
            <a:endParaRPr lang="en-US" sz="700" dirty="0"/>
          </a:p>
        </p:txBody>
      </p:sp>
      <p:pic>
        <p:nvPicPr>
          <p:cNvPr id="11" name="Picture 10" descr="SEI_1Line_Bla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14" y="8839339"/>
            <a:ext cx="3938839" cy="266208"/>
          </a:xfrm>
          <a:prstGeom prst="rect">
            <a:avLst/>
          </a:prstGeom>
        </p:spPr>
      </p:pic>
    </p:spTree>
    <p:extLst>
      <p:ext uri="{BB962C8B-B14F-4D97-AF65-F5344CB8AC3E}">
        <p14:creationId xmlns:p14="http://schemas.microsoft.com/office/powerpoint/2010/main" val="68905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35347" y="4420954"/>
            <a:ext cx="5149231" cy="4185747"/>
          </a:xfrm>
          <a:prstGeom prst="rect">
            <a:avLst/>
          </a:prstGeom>
          <a:noFill/>
          <a:ln w="9525">
            <a:noFill/>
            <a:miter lim="800000"/>
            <a:headEnd/>
            <a:tailEnd/>
          </a:ln>
        </p:spPr>
        <p:txBody>
          <a:bodyPr vert="horz" wrap="square" lIns="93287" tIns="46643" rIns="93287" bIns="46643" numCol="1" anchor="t" anchorCtr="0" compatLnSpc="1">
            <a:prstTxWarp prst="textNoShape">
              <a:avLst/>
            </a:prstTxWarp>
          </a:bodyPr>
          <a:lstStyle/>
          <a:p>
            <a:pPr lvl="0"/>
            <a:r>
              <a:rPr lang="en-US" smtClean="0"/>
              <a:t>Click to edit Master text styles</a:t>
            </a:r>
          </a:p>
        </p:txBody>
      </p:sp>
      <p:sp>
        <p:nvSpPr>
          <p:cNvPr id="7189" name="Rectangle 21"/>
          <p:cNvSpPr>
            <a:spLocks noChangeArrowheads="1"/>
          </p:cNvSpPr>
          <p:nvPr/>
        </p:nvSpPr>
        <p:spPr bwMode="auto">
          <a:xfrm>
            <a:off x="6527187" y="8883511"/>
            <a:ext cx="339414" cy="229701"/>
          </a:xfrm>
          <a:prstGeom prst="rect">
            <a:avLst/>
          </a:prstGeom>
          <a:noFill/>
          <a:ln w="9525">
            <a:noFill/>
            <a:miter lim="800000"/>
            <a:headEnd/>
            <a:tailEnd/>
          </a:ln>
          <a:effectLst/>
        </p:spPr>
        <p:txBody>
          <a:bodyPr wrap="none" lIns="89161" tIns="44580" rIns="89161" bIns="44580">
            <a:spAutoFit/>
          </a:bodyPr>
          <a:lstStyle/>
          <a:p>
            <a:pPr defTabSz="911258" eaLnBrk="0" hangingPunct="0">
              <a:lnSpc>
                <a:spcPct val="90000"/>
              </a:lnSpc>
              <a:spcBef>
                <a:spcPct val="0"/>
              </a:spcBef>
            </a:pPr>
            <a:fld id="{96682DAF-BC0D-4CE6-B4F0-24EEC6997256}" type="slidenum">
              <a:rPr lang="en-US" sz="1000"/>
              <a:pPr defTabSz="911258" eaLnBrk="0" hangingPunct="0">
                <a:lnSpc>
                  <a:spcPct val="90000"/>
                </a:lnSpc>
                <a:spcBef>
                  <a:spcPct val="0"/>
                </a:spcBef>
              </a:pPr>
              <a:t>‹#›</a:t>
            </a:fld>
            <a:endParaRPr lang="en-US" sz="1000" dirty="0"/>
          </a:p>
        </p:txBody>
      </p:sp>
      <p:sp>
        <p:nvSpPr>
          <p:cNvPr id="7190" name="Line 22"/>
          <p:cNvSpPr>
            <a:spLocks noChangeShapeType="1"/>
          </p:cNvSpPr>
          <p:nvPr/>
        </p:nvSpPr>
        <p:spPr bwMode="auto">
          <a:xfrm flipH="1">
            <a:off x="231426" y="8768307"/>
            <a:ext cx="6557073" cy="0"/>
          </a:xfrm>
          <a:prstGeom prst="line">
            <a:avLst/>
          </a:prstGeom>
          <a:noFill/>
          <a:ln w="6350">
            <a:solidFill>
              <a:schemeClr val="tx1"/>
            </a:solidFill>
            <a:round/>
            <a:headEnd/>
            <a:tailEnd/>
          </a:ln>
          <a:effectLst/>
        </p:spPr>
        <p:txBody>
          <a:bodyPr wrap="none" lIns="92409" tIns="46205" rIns="92409" bIns="46205" anchor="ctr">
            <a:spAutoFit/>
          </a:bodyPr>
          <a:lstStyle/>
          <a:p>
            <a:endParaRPr lang="en-US" dirty="0"/>
          </a:p>
        </p:txBody>
      </p:sp>
      <p:sp>
        <p:nvSpPr>
          <p:cNvPr id="7192" name="Rectangle 24"/>
          <p:cNvSpPr>
            <a:spLocks noGrp="1" noChangeArrowheads="1"/>
          </p:cNvSpPr>
          <p:nvPr>
            <p:ph type="hdr" sz="quarter"/>
          </p:nvPr>
        </p:nvSpPr>
        <p:spPr bwMode="auto">
          <a:xfrm>
            <a:off x="580173" y="299212"/>
            <a:ext cx="2736935" cy="4704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59388">
              <a:lnSpc>
                <a:spcPct val="90000"/>
              </a:lnSpc>
              <a:defRPr sz="900"/>
            </a:lvl1pPr>
          </a:lstStyle>
          <a:p>
            <a:r>
              <a:rPr lang="en-US" dirty="0" smtClean="0"/>
              <a:t>Author</a:t>
            </a:r>
          </a:p>
          <a:p>
            <a:r>
              <a:rPr lang="en-US" dirty="0" smtClean="0"/>
              <a:t>Program</a:t>
            </a:r>
            <a:endParaRPr lang="en-US" dirty="0"/>
          </a:p>
        </p:txBody>
      </p:sp>
      <p:sp>
        <p:nvSpPr>
          <p:cNvPr id="7193" name="Rectangle 25"/>
          <p:cNvSpPr>
            <a:spLocks noGrp="1" noChangeArrowheads="1"/>
          </p:cNvSpPr>
          <p:nvPr>
            <p:ph type="dt" idx="1"/>
          </p:nvPr>
        </p:nvSpPr>
        <p:spPr bwMode="auto">
          <a:xfrm>
            <a:off x="3779961" y="299212"/>
            <a:ext cx="2736936" cy="470416"/>
          </a:xfrm>
          <a:prstGeom prst="rect">
            <a:avLst/>
          </a:prstGeom>
          <a:noFill/>
          <a:ln w="9525">
            <a:noFill/>
            <a:miter lim="800000"/>
            <a:headEnd/>
            <a:tailEnd/>
          </a:ln>
          <a:effectLst/>
        </p:spPr>
        <p:txBody>
          <a:bodyPr vert="horz" wrap="square" lIns="19106" tIns="0" rIns="19106" bIns="0" numCol="1" anchor="t" anchorCtr="0" compatLnSpc="1">
            <a:prstTxWarp prst="textNoShape">
              <a:avLst/>
            </a:prstTxWarp>
          </a:bodyPr>
          <a:lstStyle>
            <a:lvl1pPr algn="r" defTabSz="959388" eaLnBrk="0" hangingPunct="0">
              <a:spcBef>
                <a:spcPct val="0"/>
              </a:spcBef>
              <a:defRPr sz="1000" b="0"/>
            </a:lvl1pPr>
          </a:lstStyle>
          <a:p>
            <a:fld id="{454AB770-A45E-4881-B684-B36680350C26}" type="datetime1">
              <a:rPr lang="en-US"/>
              <a:pPr/>
              <a:t>10/26/2015</a:t>
            </a:fld>
            <a:endParaRPr lang="en-US" dirty="0"/>
          </a:p>
        </p:txBody>
      </p:sp>
      <p:sp>
        <p:nvSpPr>
          <p:cNvPr id="12" name="Rectangle 20"/>
          <p:cNvSpPr>
            <a:spLocks noChangeArrowheads="1"/>
          </p:cNvSpPr>
          <p:nvPr/>
        </p:nvSpPr>
        <p:spPr bwMode="auto">
          <a:xfrm>
            <a:off x="4673600" y="8837109"/>
            <a:ext cx="1772147" cy="357691"/>
          </a:xfrm>
          <a:prstGeom prst="rect">
            <a:avLst/>
          </a:prstGeom>
          <a:noFill/>
          <a:ln w="9525">
            <a:noFill/>
            <a:miter lim="800000"/>
            <a:headEnd/>
            <a:tailEnd/>
          </a:ln>
          <a:effectLst/>
        </p:spPr>
        <p:txBody>
          <a:bodyPr lIns="19106" tIns="0" rIns="19106" bIns="0" anchor="t" anchorCtr="0"/>
          <a:lstStyle/>
          <a:p>
            <a:pPr algn="l" defTabSz="959388">
              <a:lnSpc>
                <a:spcPct val="89000"/>
              </a:lnSpc>
              <a:spcBef>
                <a:spcPct val="40000"/>
              </a:spcBef>
            </a:pPr>
            <a:r>
              <a:rPr lang="en-US" sz="700" b="0" dirty="0"/>
              <a:t>© </a:t>
            </a:r>
            <a:r>
              <a:rPr lang="en-US" sz="700" b="0" dirty="0" smtClean="0"/>
              <a:t>2015 </a:t>
            </a:r>
            <a:r>
              <a:rPr lang="en-US" sz="700" b="0" dirty="0"/>
              <a:t>Carnegie Mellon </a:t>
            </a:r>
            <a:r>
              <a:rPr lang="en-US" sz="700" b="0" dirty="0" smtClean="0"/>
              <a:t>University</a:t>
            </a:r>
          </a:p>
          <a:p>
            <a:pPr algn="l" defTabSz="959388">
              <a:lnSpc>
                <a:spcPct val="89000"/>
              </a:lnSpc>
              <a:spcBef>
                <a:spcPct val="40000"/>
              </a:spcBef>
            </a:pPr>
            <a:r>
              <a:rPr lang="en-US" sz="700" dirty="0"/>
              <a:t>SEI Proprietary — </a:t>
            </a:r>
            <a:r>
              <a:rPr lang="en-US" sz="700" dirty="0" smtClean="0"/>
              <a:t/>
            </a:r>
            <a:br>
              <a:rPr lang="en-US" sz="700" dirty="0" smtClean="0"/>
            </a:br>
            <a:r>
              <a:rPr lang="en-US" sz="700" dirty="0" smtClean="0"/>
              <a:t>Distribution</a:t>
            </a:r>
            <a:r>
              <a:rPr lang="en-US" sz="700" dirty="0"/>
              <a:t>: </a:t>
            </a:r>
            <a:r>
              <a:rPr lang="en-US" sz="700" dirty="0" smtClean="0"/>
              <a:t>SEI </a:t>
            </a:r>
            <a:r>
              <a:rPr lang="en-US" sz="700" dirty="0"/>
              <a:t>Internal </a:t>
            </a:r>
            <a:r>
              <a:rPr lang="en-US" sz="700" dirty="0" smtClean="0"/>
              <a:t>Only</a:t>
            </a:r>
            <a:endParaRPr lang="en-US" sz="700" dirty="0"/>
          </a:p>
        </p:txBody>
      </p:sp>
      <p:pic>
        <p:nvPicPr>
          <p:cNvPr id="13" name="Picture 12" descr="SEI_1Line_Bla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14" y="8839339"/>
            <a:ext cx="3938839" cy="266208"/>
          </a:xfrm>
          <a:prstGeom prst="rect">
            <a:avLst/>
          </a:prstGeom>
        </p:spPr>
      </p:pic>
    </p:spTree>
    <p:extLst>
      <p:ext uri="{BB962C8B-B14F-4D97-AF65-F5344CB8AC3E}">
        <p14:creationId xmlns:p14="http://schemas.microsoft.com/office/powerpoint/2010/main" val="1720265549"/>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D8F348F5-97A1-4309-ADC6-A00DD72A5AB8}" type="datetime1">
              <a:rPr lang="en-US"/>
              <a:pPr/>
              <a:t>10/26/2015</a:t>
            </a:fld>
            <a:endParaRPr lang="en-US" dirty="0"/>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marL="231023" indent="-231023"/>
            <a:r>
              <a:rPr lang="en-US" b="1" dirty="0"/>
              <a:t>Title Slide</a:t>
            </a:r>
          </a:p>
          <a:p>
            <a:pPr marL="693069" lvl="1" indent="-346535"/>
            <a:r>
              <a:rPr lang="en-US" dirty="0"/>
              <a:t>Title and Subtitle text blocks should not be moved from their position if at all possible.</a:t>
            </a:r>
          </a:p>
          <a:p>
            <a:pPr marL="231023" indent="-231023"/>
            <a:endParaRPr lang="en-US" dirty="0"/>
          </a:p>
          <a:p>
            <a:pPr marL="231023" indent="-231023"/>
            <a:endParaRPr lang="en-US" dirty="0"/>
          </a:p>
          <a:p>
            <a:pPr marL="231023" indent="-231023"/>
            <a:endParaRPr lang="en-US" dirty="0"/>
          </a:p>
        </p:txBody>
      </p:sp>
    </p:spTree>
    <p:extLst>
      <p:ext uri="{BB962C8B-B14F-4D97-AF65-F5344CB8AC3E}">
        <p14:creationId xmlns:p14="http://schemas.microsoft.com/office/powerpoint/2010/main" val="211137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TCP/UDP Headers in ICMP </a:t>
            </a:r>
            <a:r>
              <a:rPr lang="en-US" dirty="0" err="1" smtClean="0"/>
              <a:t>Unreachables</a:t>
            </a:r>
            <a:endParaRPr lang="en-US" dirty="0" smtClean="0"/>
          </a:p>
          <a:p>
            <a:r>
              <a:rPr lang="en-US" dirty="0" smtClean="0"/>
              <a:t>SMTP Headers</a:t>
            </a:r>
          </a:p>
          <a:p>
            <a:r>
              <a:rPr lang="en-US" dirty="0" smtClean="0"/>
              <a:t>MAC address in HTTP analytics</a:t>
            </a:r>
          </a:p>
          <a:p>
            <a:endParaRPr lang="en-US" dirty="0" smtClean="0"/>
          </a:p>
          <a:p>
            <a:r>
              <a:rPr lang="en-US" dirty="0" smtClean="0"/>
              <a:t>Physical attribution carries over from lower layers; user attribution carries over from higher layers</a:t>
            </a:r>
          </a:p>
          <a:p>
            <a:r>
              <a:rPr lang="en-US" dirty="0" smtClean="0"/>
              <a:t>Also</a:t>
            </a:r>
            <a:r>
              <a:rPr lang="en-US" baseline="0" dirty="0" smtClean="0"/>
              <a:t> allows you to peek </a:t>
            </a:r>
            <a:r>
              <a:rPr lang="en-US" baseline="0" smtClean="0"/>
              <a:t>through encryption layers</a:t>
            </a:r>
            <a:endParaRPr lang="en-US" dirty="0" smtClean="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54AB770-A45E-4881-B684-B36680350C26}" type="datetime1">
              <a:rPr lang="en-US" smtClean="0"/>
              <a:pPr/>
              <a:t>10/26/2015</a:t>
            </a:fld>
            <a:endParaRPr lang="en-US" dirty="0"/>
          </a:p>
        </p:txBody>
      </p:sp>
    </p:spTree>
    <p:extLst>
      <p:ext uri="{BB962C8B-B14F-4D97-AF65-F5344CB8AC3E}">
        <p14:creationId xmlns:p14="http://schemas.microsoft.com/office/powerpoint/2010/main" val="344443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8" name="Picture Placeholder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15000" y="0"/>
            <a:ext cx="3429000" cy="6375400"/>
          </a:xfrm>
          <a:prstGeom prst="rect">
            <a:avLst/>
          </a:prstGeom>
        </p:spPr>
      </p:pic>
      <p:sp>
        <p:nvSpPr>
          <p:cNvPr id="15" name="Rectangle 14"/>
          <p:cNvSpPr/>
          <p:nvPr userDrawn="1"/>
        </p:nvSpPr>
        <p:spPr bwMode="auto">
          <a:xfrm>
            <a:off x="2" y="-17418"/>
            <a:ext cx="5753097"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7" name="Rectangle 8"/>
          <p:cNvSpPr>
            <a:spLocks noChangeArrowheads="1"/>
          </p:cNvSpPr>
          <p:nvPr userDrawn="1"/>
        </p:nvSpPr>
        <p:spPr bwMode="auto">
          <a:xfrm>
            <a:off x="0" y="6323013"/>
            <a:ext cx="9144000" cy="541845"/>
          </a:xfrm>
          <a:prstGeom prst="rect">
            <a:avLst/>
          </a:prstGeom>
          <a:solidFill>
            <a:schemeClr val="tx1"/>
          </a:solidFill>
          <a:ln w="9525">
            <a:noFill/>
            <a:miter lim="800000"/>
            <a:headEnd/>
            <a:tailEnd/>
          </a:ln>
          <a:effectLst/>
        </p:spPr>
        <p:txBody>
          <a:bodyPr lIns="0" tIns="0" rIns="0" bIns="0" anchor="ctr">
            <a:spAutoFit/>
          </a:bodyPr>
          <a:lstStyle/>
          <a:p>
            <a:endParaRPr lang="en-US" dirty="0"/>
          </a:p>
        </p:txBody>
      </p:sp>
      <p:sp>
        <p:nvSpPr>
          <p:cNvPr id="11" name="Rectangle 25"/>
          <p:cNvSpPr>
            <a:spLocks noChangeArrowheads="1"/>
          </p:cNvSpPr>
          <p:nvPr userDrawn="1"/>
        </p:nvSpPr>
        <p:spPr bwMode="white">
          <a:xfrm>
            <a:off x="6819899" y="6398620"/>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900" b="0" dirty="0">
                <a:solidFill>
                  <a:schemeClr val="bg1"/>
                </a:solidFill>
              </a:rPr>
              <a:t>© </a:t>
            </a:r>
            <a:r>
              <a:rPr lang="en-US" sz="900" b="0" dirty="0" smtClean="0">
                <a:solidFill>
                  <a:schemeClr val="bg1"/>
                </a:solidFill>
              </a:rPr>
              <a:t>2015 </a:t>
            </a:r>
            <a:r>
              <a:rPr lang="en-US" sz="900" b="0" dirty="0">
                <a:solidFill>
                  <a:schemeClr val="bg1"/>
                </a:solidFill>
              </a:rPr>
              <a:t>Carnegie Mellon University</a:t>
            </a:r>
          </a:p>
        </p:txBody>
      </p:sp>
      <p:sp>
        <p:nvSpPr>
          <p:cNvPr id="2" name="TextBox 1"/>
          <p:cNvSpPr txBox="1"/>
          <p:nvPr userDrawn="1"/>
        </p:nvSpPr>
        <p:spPr bwMode="white">
          <a:xfrm>
            <a:off x="419100" y="5339255"/>
            <a:ext cx="4038600" cy="646331"/>
          </a:xfrm>
          <a:prstGeom prst="rect">
            <a:avLst/>
          </a:prstGeom>
          <a:noFill/>
        </p:spPr>
        <p:txBody>
          <a:bodyPr wrap="square" lIns="0" tIns="0" rIns="0" bIns="0" rtlCol="0">
            <a:spAutoFit/>
          </a:bodyPr>
          <a:lstStyle/>
          <a:p>
            <a:pPr algn="l">
              <a:spcBef>
                <a:spcPts val="0"/>
              </a:spcBef>
            </a:pPr>
            <a:r>
              <a:rPr lang="en-US" sz="1400" b="0" dirty="0" smtClean="0">
                <a:solidFill>
                  <a:schemeClr val="bg1"/>
                </a:solidFill>
              </a:rPr>
              <a:t>Software Engineering Institute</a:t>
            </a:r>
          </a:p>
          <a:p>
            <a:pPr algn="l">
              <a:spcBef>
                <a:spcPts val="0"/>
              </a:spcBef>
            </a:pPr>
            <a:r>
              <a:rPr lang="en-US" sz="1400" b="0" dirty="0" smtClean="0">
                <a:solidFill>
                  <a:schemeClr val="bg1"/>
                </a:solidFill>
              </a:rPr>
              <a:t>Carnegie Mellon University</a:t>
            </a:r>
          </a:p>
          <a:p>
            <a:pPr algn="l">
              <a:spcBef>
                <a:spcPts val="0"/>
              </a:spcBef>
            </a:pPr>
            <a:r>
              <a:rPr lang="en-US" sz="1400" b="0" dirty="0" smtClean="0">
                <a:solidFill>
                  <a:schemeClr val="bg1"/>
                </a:solidFill>
              </a:rPr>
              <a:t>Pittsburgh, PA  15213</a:t>
            </a:r>
          </a:p>
        </p:txBody>
      </p:sp>
      <p:sp>
        <p:nvSpPr>
          <p:cNvPr id="14" name="Rectangle 12"/>
          <p:cNvSpPr>
            <a:spLocks noGrp="1" noChangeArrowheads="1"/>
          </p:cNvSpPr>
          <p:nvPr>
            <p:ph type="ctrTitle" hasCustomPrompt="1"/>
          </p:nvPr>
        </p:nvSpPr>
        <p:spPr bwMode="white">
          <a:xfrm>
            <a:off x="419099" y="3143778"/>
            <a:ext cx="5156201" cy="984885"/>
          </a:xfrm>
          <a:prstGeom prst="rect">
            <a:avLst/>
          </a:prstGeom>
        </p:spPr>
        <p:txBody>
          <a:bodyPr lIns="0" tIns="0" rIns="0" bIns="0" anchor="b" anchorCtr="0"/>
          <a:lstStyle>
            <a:lvl1pPr>
              <a:lnSpc>
                <a:spcPct val="100000"/>
              </a:lnSpc>
              <a:defRPr sz="3200" b="1" i="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6" name="Rectangle 13"/>
          <p:cNvSpPr>
            <a:spLocks noGrp="1" noChangeArrowheads="1"/>
          </p:cNvSpPr>
          <p:nvPr>
            <p:ph type="subTitle" idx="1" hasCustomPrompt="1"/>
          </p:nvPr>
        </p:nvSpPr>
        <p:spPr bwMode="white">
          <a:xfrm>
            <a:off x="419100" y="4180948"/>
            <a:ext cx="5156200" cy="721251"/>
          </a:xfrm>
          <a:prstGeom prst="rect">
            <a:avLst/>
          </a:prstGeom>
        </p:spPr>
        <p:txBody>
          <a:bodyPr lIns="0" tIns="0" rIns="0" bIns="0"/>
          <a:lstStyle>
            <a:lvl1pPr>
              <a:spcBef>
                <a:spcPts val="600"/>
              </a:spcBef>
              <a:spcAft>
                <a:spcPct val="0"/>
              </a:spcAft>
              <a:defRPr sz="2000" baseline="0">
                <a:solidFill>
                  <a:srgbClr val="FFFFFF"/>
                </a:solidFill>
              </a:defRPr>
            </a:lvl1pPr>
          </a:lstStyle>
          <a:p>
            <a:r>
              <a:rPr lang="en-US" dirty="0" smtClean="0"/>
              <a:t>Name</a:t>
            </a:r>
          </a:p>
          <a:p>
            <a:r>
              <a:rPr lang="en-US" dirty="0" smtClean="0"/>
              <a:t>00/00/0000</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16" y="6431506"/>
            <a:ext cx="5239512" cy="354112"/>
          </a:xfrm>
          <a:prstGeom prst="rect">
            <a:avLst/>
          </a:prstGeom>
        </p:spPr>
      </p:pic>
      <p:sp>
        <p:nvSpPr>
          <p:cNvPr id="13" name="TextBox 12"/>
          <p:cNvSpPr txBox="1"/>
          <p:nvPr userDrawn="1"/>
        </p:nvSpPr>
        <p:spPr>
          <a:xfrm>
            <a:off x="6819900" y="6618962"/>
            <a:ext cx="1758951" cy="153888"/>
          </a:xfrm>
          <a:prstGeom prst="rect">
            <a:avLst/>
          </a:prstGeom>
          <a:noFill/>
        </p:spPr>
        <p:txBody>
          <a:bodyPr wrap="square" lIns="0" tIns="0" rIns="0" bIns="0" rtlCol="0">
            <a:spAutoFit/>
          </a:bodyPr>
          <a:lstStyle/>
          <a:p>
            <a:pPr algn="l"/>
            <a:r>
              <a:rPr lang="en-US" sz="500" b="0" kern="1200" spc="-300" dirty="0" smtClean="0">
                <a:solidFill>
                  <a:schemeClr val="bg1"/>
                </a:solidFill>
                <a:latin typeface="Arial" charset="0"/>
                <a:ea typeface="ＭＳ Ｐゴシック" pitchFamily="1" charset="-128"/>
                <a:cs typeface="+mn-cs"/>
              </a:rPr>
              <a:t>Distribution Statement A: Approved</a:t>
            </a:r>
            <a:r>
              <a:rPr lang="en-US" sz="500" b="0" kern="1200" spc="-300" baseline="0" dirty="0" smtClean="0">
                <a:solidFill>
                  <a:schemeClr val="bg1"/>
                </a:solidFill>
                <a:latin typeface="Arial" charset="0"/>
                <a:ea typeface="ＭＳ Ｐゴシック" pitchFamily="1" charset="-128"/>
                <a:cs typeface="+mn-cs"/>
              </a:rPr>
              <a:t> </a:t>
            </a:r>
            <a:r>
              <a:rPr lang="en-US" sz="500" b="0" kern="1200" spc="-300" dirty="0" smtClean="0">
                <a:solidFill>
                  <a:schemeClr val="bg1"/>
                </a:solidFill>
                <a:latin typeface="Arial" charset="0"/>
                <a:ea typeface="ＭＳ Ｐゴシック" pitchFamily="1" charset="-128"/>
                <a:cs typeface="+mn-cs"/>
              </a:rPr>
              <a:t>for Public Release; Distribution is Unlimited</a:t>
            </a:r>
          </a:p>
        </p:txBody>
      </p:sp>
    </p:spTree>
    <p:extLst>
      <p:ext uri="{BB962C8B-B14F-4D97-AF65-F5344CB8AC3E}">
        <p14:creationId xmlns:p14="http://schemas.microsoft.com/office/powerpoint/2010/main" val="297685691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51500" y="0"/>
            <a:ext cx="3492500" cy="6858000"/>
          </a:xfrm>
          <a:prstGeom prst="rect">
            <a:avLst/>
          </a:prstGeom>
        </p:spPr>
      </p:pic>
      <p:sp>
        <p:nvSpPr>
          <p:cNvPr id="10" name="Rectangle 9"/>
          <p:cNvSpPr/>
          <p:nvPr userDrawn="1"/>
        </p:nvSpPr>
        <p:spPr bwMode="auto">
          <a:xfrm>
            <a:off x="2" y="-17418"/>
            <a:ext cx="5753097"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9" name="Rectangle 8"/>
          <p:cNvSpPr>
            <a:spLocks noChangeArrowheads="1"/>
          </p:cNvSpPr>
          <p:nvPr userDrawn="1"/>
        </p:nvSpPr>
        <p:spPr bwMode="auto">
          <a:xfrm>
            <a:off x="0" y="6323013"/>
            <a:ext cx="9144000" cy="541845"/>
          </a:xfrm>
          <a:prstGeom prst="rect">
            <a:avLst/>
          </a:prstGeom>
          <a:solidFill>
            <a:schemeClr val="tx1"/>
          </a:solidFill>
          <a:ln w="9525">
            <a:noFill/>
            <a:miter lim="800000"/>
            <a:headEnd/>
            <a:tailEnd/>
          </a:ln>
          <a:effectLst/>
        </p:spPr>
        <p:txBody>
          <a:bodyPr lIns="0" tIns="0" rIns="0" bIns="0" anchor="ctr">
            <a:spAutoFit/>
          </a:bodyPr>
          <a:lstStyle/>
          <a:p>
            <a:endParaRPr lang="en-US" dirty="0"/>
          </a:p>
        </p:txBody>
      </p:sp>
      <p:sp>
        <p:nvSpPr>
          <p:cNvPr id="12" name="Title 1"/>
          <p:cNvSpPr>
            <a:spLocks noGrp="1"/>
          </p:cNvSpPr>
          <p:nvPr>
            <p:ph type="title" hasCustomPrompt="1"/>
          </p:nvPr>
        </p:nvSpPr>
        <p:spPr bwMode="white">
          <a:xfrm>
            <a:off x="396875" y="2791271"/>
            <a:ext cx="5165725"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396874" y="3109372"/>
            <a:ext cx="5148793"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
        <p:nvSpPr>
          <p:cNvPr id="17" name="Rectangle 25"/>
          <p:cNvSpPr>
            <a:spLocks noChangeArrowheads="1"/>
          </p:cNvSpPr>
          <p:nvPr userDrawn="1"/>
        </p:nvSpPr>
        <p:spPr bwMode="white">
          <a:xfrm>
            <a:off x="6819899" y="6398620"/>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900" b="0" dirty="0">
                <a:solidFill>
                  <a:schemeClr val="bg1"/>
                </a:solidFill>
              </a:rPr>
              <a:t>© </a:t>
            </a:r>
            <a:r>
              <a:rPr lang="en-US" sz="900" b="0" dirty="0" smtClean="0">
                <a:solidFill>
                  <a:schemeClr val="bg1"/>
                </a:solidFill>
              </a:rPr>
              <a:t>2015 </a:t>
            </a:r>
            <a:r>
              <a:rPr lang="en-US" sz="900" b="0" dirty="0">
                <a:solidFill>
                  <a:schemeClr val="bg1"/>
                </a:solidFill>
              </a:rPr>
              <a:t>Carnegie Mellon University</a:t>
            </a:r>
          </a:p>
        </p:txBody>
      </p:sp>
      <p:sp>
        <p:nvSpPr>
          <p:cNvPr id="18" name="TextBox 17"/>
          <p:cNvSpPr txBox="1"/>
          <p:nvPr userDrawn="1"/>
        </p:nvSpPr>
        <p:spPr>
          <a:xfrm>
            <a:off x="6819900" y="6618962"/>
            <a:ext cx="1758951" cy="153888"/>
          </a:xfrm>
          <a:prstGeom prst="rect">
            <a:avLst/>
          </a:prstGeom>
          <a:noFill/>
        </p:spPr>
        <p:txBody>
          <a:bodyPr wrap="square" lIns="0" tIns="0" rIns="0" bIns="0" rtlCol="0">
            <a:spAutoFit/>
          </a:bodyPr>
          <a:lstStyle/>
          <a:p>
            <a:pPr algn="l"/>
            <a:r>
              <a:rPr lang="en-US" sz="500" b="0" kern="1200" spc="-300" dirty="0" smtClean="0">
                <a:solidFill>
                  <a:schemeClr val="bg1"/>
                </a:solidFill>
                <a:latin typeface="Arial" charset="0"/>
                <a:ea typeface="ＭＳ Ｐゴシック" pitchFamily="1" charset="-128"/>
                <a:cs typeface="+mn-cs"/>
              </a:rPr>
              <a:t>Distribution Statement A: Approved</a:t>
            </a:r>
            <a:r>
              <a:rPr lang="en-US" sz="500" b="0" kern="1200" spc="-300" baseline="0" dirty="0" smtClean="0">
                <a:solidFill>
                  <a:schemeClr val="bg1"/>
                </a:solidFill>
                <a:latin typeface="Arial" charset="0"/>
                <a:ea typeface="ＭＳ Ｐゴシック" pitchFamily="1" charset="-128"/>
                <a:cs typeface="+mn-cs"/>
              </a:rPr>
              <a:t> </a:t>
            </a:r>
            <a:r>
              <a:rPr lang="en-US" sz="500" b="0" kern="1200" spc="-300" dirty="0" smtClean="0">
                <a:solidFill>
                  <a:schemeClr val="bg1"/>
                </a:solidFill>
                <a:latin typeface="Arial" charset="0"/>
                <a:ea typeface="ＭＳ Ｐゴシック" pitchFamily="1" charset="-128"/>
                <a:cs typeface="+mn-cs"/>
              </a:rPr>
              <a:t>for Public Release; Distribution is Unlimited</a:t>
            </a:r>
          </a:p>
        </p:txBody>
      </p:sp>
      <p:pic>
        <p:nvPicPr>
          <p:cNvPr id="16" name="Picture 15" descr="CERT_1Line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563" y="6360445"/>
            <a:ext cx="5939581" cy="416137"/>
          </a:xfrm>
          <a:prstGeom prst="rect">
            <a:avLst/>
          </a:prstGeom>
        </p:spPr>
      </p:pic>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pic>
        <p:nvPicPr>
          <p:cNvPr id="10" name="Picture 9"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t="5153" r="5153"/>
          <a:stretch/>
        </p:blipFill>
        <p:spPr>
          <a:xfrm>
            <a:off x="-1" y="0"/>
            <a:ext cx="9144001" cy="6311900"/>
          </a:xfrm>
          <a:prstGeom prst="rect">
            <a:avLst/>
          </a:prstGeom>
        </p:spPr>
      </p:pic>
      <p:sp>
        <p:nvSpPr>
          <p:cNvPr id="9" name="Rectangle 8"/>
          <p:cNvSpPr>
            <a:spLocks noChangeArrowheads="1"/>
          </p:cNvSpPr>
          <p:nvPr userDrawn="1"/>
        </p:nvSpPr>
        <p:spPr bwMode="auto">
          <a:xfrm>
            <a:off x="0" y="6323013"/>
            <a:ext cx="9144000" cy="541845"/>
          </a:xfrm>
          <a:prstGeom prst="rect">
            <a:avLst/>
          </a:prstGeom>
          <a:solidFill>
            <a:schemeClr val="tx1"/>
          </a:solidFill>
          <a:ln w="9525">
            <a:noFill/>
            <a:miter lim="800000"/>
            <a:headEnd/>
            <a:tailEnd/>
          </a:ln>
          <a:effectLst/>
        </p:spPr>
        <p:txBody>
          <a:bodyPr lIns="0" tIns="0" rIns="0" bIns="0" anchor="ctr">
            <a:spAutoFit/>
          </a:bodyPr>
          <a:lstStyle/>
          <a:p>
            <a:endParaRPr lang="en-US" dirty="0"/>
          </a:p>
        </p:txBody>
      </p:sp>
      <p:sp>
        <p:nvSpPr>
          <p:cNvPr id="12" name="Title 1"/>
          <p:cNvSpPr>
            <a:spLocks noGrp="1"/>
          </p:cNvSpPr>
          <p:nvPr>
            <p:ph type="title" hasCustomPrompt="1"/>
          </p:nvPr>
        </p:nvSpPr>
        <p:spPr>
          <a:xfrm>
            <a:off x="396875" y="2791271"/>
            <a:ext cx="5127625" cy="282129"/>
          </a:xfrm>
          <a:prstGeom prst="rect">
            <a:avLst/>
          </a:prstGeom>
        </p:spPr>
        <p:txBody>
          <a:bodyPr lIns="0" tIns="0" rIns="0" bIns="0" anchor="b" anchorCtr="0"/>
          <a:lstStyle>
            <a:lvl1pPr algn="l">
              <a:defRPr sz="2000" b="0" cap="none">
                <a:solidFill>
                  <a:schemeClr val="tx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a:xfrm>
            <a:off x="396875" y="3109372"/>
            <a:ext cx="5127626" cy="469900"/>
          </a:xfrm>
          <a:prstGeom prst="rect">
            <a:avLst/>
          </a:prstGeom>
        </p:spPr>
        <p:txBody>
          <a:bodyPr lIns="0" tIns="0" rIns="0" bIns="0"/>
          <a:lstStyle>
            <a:lvl1pPr>
              <a:defRPr sz="3200" b="1">
                <a:solidFill>
                  <a:schemeClr val="tx1"/>
                </a:solidFill>
              </a:defRPr>
            </a:lvl1pPr>
          </a:lstStyle>
          <a:p>
            <a:pPr lvl="0"/>
            <a:r>
              <a:rPr lang="en-US" dirty="0" smtClean="0"/>
              <a:t>Click to edit Section Title</a:t>
            </a:r>
          </a:p>
        </p:txBody>
      </p:sp>
      <p:sp>
        <p:nvSpPr>
          <p:cNvPr id="11" name="Rectangle 25"/>
          <p:cNvSpPr>
            <a:spLocks noChangeArrowheads="1"/>
          </p:cNvSpPr>
          <p:nvPr userDrawn="1"/>
        </p:nvSpPr>
        <p:spPr bwMode="white">
          <a:xfrm>
            <a:off x="6819899" y="6398620"/>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900" b="0" dirty="0">
                <a:solidFill>
                  <a:schemeClr val="bg1"/>
                </a:solidFill>
              </a:rPr>
              <a:t>© </a:t>
            </a:r>
            <a:r>
              <a:rPr lang="en-US" sz="900" b="0" dirty="0" smtClean="0">
                <a:solidFill>
                  <a:schemeClr val="bg1"/>
                </a:solidFill>
              </a:rPr>
              <a:t>2015 </a:t>
            </a:r>
            <a:r>
              <a:rPr lang="en-US" sz="900" b="0" dirty="0">
                <a:solidFill>
                  <a:schemeClr val="bg1"/>
                </a:solidFill>
              </a:rPr>
              <a:t>Carnegie Mellon University</a:t>
            </a:r>
          </a:p>
        </p:txBody>
      </p:sp>
      <p:sp>
        <p:nvSpPr>
          <p:cNvPr id="14" name="TextBox 13"/>
          <p:cNvSpPr txBox="1"/>
          <p:nvPr userDrawn="1"/>
        </p:nvSpPr>
        <p:spPr>
          <a:xfrm>
            <a:off x="6819900" y="6618962"/>
            <a:ext cx="1758951" cy="153888"/>
          </a:xfrm>
          <a:prstGeom prst="rect">
            <a:avLst/>
          </a:prstGeom>
          <a:noFill/>
        </p:spPr>
        <p:txBody>
          <a:bodyPr wrap="square" lIns="0" tIns="0" rIns="0" bIns="0" rtlCol="0">
            <a:spAutoFit/>
          </a:bodyPr>
          <a:lstStyle/>
          <a:p>
            <a:pPr algn="l"/>
            <a:r>
              <a:rPr lang="en-US" sz="500" b="0" kern="1200" spc="-300" dirty="0" smtClean="0">
                <a:solidFill>
                  <a:schemeClr val="bg1"/>
                </a:solidFill>
                <a:latin typeface="Arial" charset="0"/>
                <a:ea typeface="ＭＳ Ｐゴシック" pitchFamily="1" charset="-128"/>
                <a:cs typeface="+mn-cs"/>
              </a:rPr>
              <a:t>Distribution Statement A: Approved</a:t>
            </a:r>
            <a:r>
              <a:rPr lang="en-US" sz="500" b="0" kern="1200" spc="-300" baseline="0" dirty="0" smtClean="0">
                <a:solidFill>
                  <a:schemeClr val="bg1"/>
                </a:solidFill>
                <a:latin typeface="Arial" charset="0"/>
                <a:ea typeface="ＭＳ Ｐゴシック" pitchFamily="1" charset="-128"/>
                <a:cs typeface="+mn-cs"/>
              </a:rPr>
              <a:t> </a:t>
            </a:r>
            <a:r>
              <a:rPr lang="en-US" sz="500" b="0" kern="1200" spc="-300" dirty="0" smtClean="0">
                <a:solidFill>
                  <a:schemeClr val="bg1"/>
                </a:solidFill>
                <a:latin typeface="Arial" charset="0"/>
                <a:ea typeface="ＭＳ Ｐゴシック" pitchFamily="1" charset="-128"/>
                <a:cs typeface="+mn-cs"/>
              </a:rPr>
              <a:t>for Public Release; Distribution is Unlimited</a:t>
            </a:r>
          </a:p>
        </p:txBody>
      </p:sp>
      <p:pic>
        <p:nvPicPr>
          <p:cNvPr id="15" name="Picture 14" descr="CERT_1Line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563" y="6360445"/>
            <a:ext cx="5939581" cy="416137"/>
          </a:xfrm>
          <a:prstGeom prst="rect">
            <a:avLst/>
          </a:prstGeom>
        </p:spPr>
      </p:pic>
    </p:spTree>
    <p:extLst>
      <p:ext uri="{BB962C8B-B14F-4D97-AF65-F5344CB8AC3E}">
        <p14:creationId xmlns:p14="http://schemas.microsoft.com/office/powerpoint/2010/main" val="2062599397"/>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table">
    <p:spTree>
      <p:nvGrpSpPr>
        <p:cNvPr id="1" name=""/>
        <p:cNvGrpSpPr/>
        <p:nvPr/>
      </p:nvGrpSpPr>
      <p:grpSpPr>
        <a:xfrm>
          <a:off x="0" y="0"/>
          <a:ext cx="0" cy="0"/>
          <a:chOff x="0" y="0"/>
          <a:chExt cx="0" cy="0"/>
        </a:xfrm>
      </p:grpSpPr>
      <p:sp>
        <p:nvSpPr>
          <p:cNvPr id="8" name="Content Placeholder 10"/>
          <p:cNvSpPr>
            <a:spLocks noGrp="1"/>
          </p:cNvSpPr>
          <p:nvPr>
            <p:ph sz="quarter" idx="12" hasCustomPrompt="1"/>
          </p:nvPr>
        </p:nvSpPr>
        <p:spPr>
          <a:xfrm>
            <a:off x="431801" y="1074737"/>
            <a:ext cx="8293100" cy="389996"/>
          </a:xfrm>
          <a:prstGeom prst="rect">
            <a:avLst/>
          </a:prstGeom>
        </p:spPr>
        <p:txBody>
          <a:bodyPr vert="horz" lIns="0" tIns="0" rIns="0" bIns="0"/>
          <a:lstStyle>
            <a:lvl1pPr marL="0" indent="0">
              <a:defRPr b="1"/>
            </a:lvl1pPr>
            <a:lvl2pPr marL="169863" indent="-169863">
              <a:defRPr sz="2200"/>
            </a:lvl2pPr>
            <a:lvl3pPr marL="457200" indent="-169863">
              <a:defRPr sz="2200">
                <a:solidFill>
                  <a:schemeClr val="tx1"/>
                </a:solidFill>
              </a:defRPr>
            </a:lvl3pPr>
            <a:lvl4pPr marL="685800" indent="-169863">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dirty="0" smtClean="0"/>
              <a:t>Table Title</a:t>
            </a:r>
            <a:endParaRPr lang="en-US" dirty="0"/>
          </a:p>
        </p:txBody>
      </p:sp>
      <p:sp>
        <p:nvSpPr>
          <p:cNvPr id="4" name="Table Placeholder 3"/>
          <p:cNvSpPr>
            <a:spLocks noGrp="1"/>
          </p:cNvSpPr>
          <p:nvPr>
            <p:ph type="tbl" sz="quarter" idx="13"/>
          </p:nvPr>
        </p:nvSpPr>
        <p:spPr>
          <a:xfrm>
            <a:off x="419100" y="1511300"/>
            <a:ext cx="8305800" cy="4572000"/>
          </a:xfrm>
          <a:prstGeom prst="rect">
            <a:avLst/>
          </a:prstGeom>
        </p:spPr>
        <p:txBody>
          <a:bodyPr vert="horz"/>
          <a:lstStyle/>
          <a:p>
            <a:r>
              <a:rPr lang="en-US" smtClean="0"/>
              <a:t>Click icon to add table</a:t>
            </a:r>
            <a:endParaRPr lang="en-US" dirty="0"/>
          </a:p>
        </p:txBody>
      </p:sp>
      <p:sp>
        <p:nvSpPr>
          <p:cNvPr id="5" name="Rectangle 10"/>
          <p:cNvSpPr>
            <a:spLocks noGrp="1" noChangeArrowheads="1"/>
          </p:cNvSpPr>
          <p:nvPr>
            <p:ph type="title"/>
          </p:nvPr>
        </p:nvSpPr>
        <p:spPr bwMode="auto">
          <a:xfrm>
            <a:off x="422275" y="241300"/>
            <a:ext cx="7825431"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6"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7" name="Picture Placeholder 5"/>
          <p:cNvSpPr>
            <a:spLocks noGrp="1"/>
          </p:cNvSpPr>
          <p:nvPr>
            <p:ph type="pic" sz="quarter" idx="14"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Tree>
    <p:extLst>
      <p:ext uri="{BB962C8B-B14F-4D97-AF65-F5344CB8AC3E}">
        <p14:creationId xmlns:p14="http://schemas.microsoft.com/office/powerpoint/2010/main" val="50301464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8" name="Content Placeholder 10"/>
          <p:cNvSpPr>
            <a:spLocks noGrp="1"/>
          </p:cNvSpPr>
          <p:nvPr>
            <p:ph sz="quarter" idx="12" hasCustomPrompt="1"/>
          </p:nvPr>
        </p:nvSpPr>
        <p:spPr>
          <a:xfrm>
            <a:off x="431800" y="1074737"/>
            <a:ext cx="5130799" cy="389996"/>
          </a:xfrm>
          <a:prstGeom prst="rect">
            <a:avLst/>
          </a:prstGeom>
        </p:spPr>
        <p:txBody>
          <a:bodyPr vert="horz" lIns="0" tIns="0" rIns="0" bIns="0"/>
          <a:lstStyle>
            <a:lvl1pPr marL="0" indent="0">
              <a:defRPr b="1"/>
            </a:lvl1pPr>
            <a:lvl2pPr marL="169863" indent="-169863">
              <a:defRPr sz="2200"/>
            </a:lvl2pPr>
            <a:lvl3pPr marL="457200" indent="-169863">
              <a:defRPr sz="2200">
                <a:solidFill>
                  <a:schemeClr val="tx1"/>
                </a:solidFill>
              </a:defRPr>
            </a:lvl3pPr>
            <a:lvl4pPr marL="685800" indent="-169863">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dirty="0" smtClean="0"/>
              <a:t>Table Title</a:t>
            </a:r>
            <a:endParaRPr lang="en-US" dirty="0"/>
          </a:p>
        </p:txBody>
      </p:sp>
      <p:sp>
        <p:nvSpPr>
          <p:cNvPr id="6" name="Table Placeholder 3"/>
          <p:cNvSpPr>
            <a:spLocks noGrp="1"/>
          </p:cNvSpPr>
          <p:nvPr>
            <p:ph type="tbl" sz="quarter" idx="13"/>
          </p:nvPr>
        </p:nvSpPr>
        <p:spPr>
          <a:xfrm>
            <a:off x="419100" y="1511300"/>
            <a:ext cx="5143500" cy="4572000"/>
          </a:xfrm>
          <a:prstGeom prst="rect">
            <a:avLst/>
          </a:prstGeom>
        </p:spPr>
        <p:txBody>
          <a:bodyPr vert="horz"/>
          <a:lstStyle/>
          <a:p>
            <a:r>
              <a:rPr lang="en-US" smtClean="0"/>
              <a:t>Click icon to add table</a:t>
            </a:r>
            <a:endParaRPr lang="en-US" dirty="0"/>
          </a:p>
        </p:txBody>
      </p:sp>
      <p:sp>
        <p:nvSpPr>
          <p:cNvPr id="9" name="Rectangle 10"/>
          <p:cNvSpPr>
            <a:spLocks noGrp="1" noChangeArrowheads="1"/>
          </p:cNvSpPr>
          <p:nvPr>
            <p:ph type="title"/>
          </p:nvPr>
        </p:nvSpPr>
        <p:spPr bwMode="auto">
          <a:xfrm>
            <a:off x="422275" y="241300"/>
            <a:ext cx="7825431"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10"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11" name="Picture Placeholder 5"/>
          <p:cNvSpPr>
            <a:spLocks noGrp="1"/>
          </p:cNvSpPr>
          <p:nvPr>
            <p:ph type="pic" sz="quarter" idx="14"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
        <p:nvSpPr>
          <p:cNvPr id="12" name="Content Placeholder 10"/>
          <p:cNvSpPr>
            <a:spLocks noGrp="1"/>
          </p:cNvSpPr>
          <p:nvPr>
            <p:ph sz="quarter" idx="15"/>
          </p:nvPr>
        </p:nvSpPr>
        <p:spPr>
          <a:xfrm>
            <a:off x="5746751" y="1074737"/>
            <a:ext cx="297815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62968875"/>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id for Mac">
    <p:spTree>
      <p:nvGrpSpPr>
        <p:cNvPr id="1" name=""/>
        <p:cNvGrpSpPr/>
        <p:nvPr/>
      </p:nvGrpSpPr>
      <p:grpSpPr>
        <a:xfrm>
          <a:off x="0" y="0"/>
          <a:ext cx="0" cy="0"/>
          <a:chOff x="0" y="0"/>
          <a:chExt cx="0" cy="0"/>
        </a:xfrm>
      </p:grpSpPr>
      <p:sp>
        <p:nvSpPr>
          <p:cNvPr id="5" name="Rectangle 10"/>
          <p:cNvSpPr>
            <a:spLocks noGrp="1" noChangeArrowheads="1"/>
          </p:cNvSpPr>
          <p:nvPr>
            <p:ph type="title"/>
          </p:nvPr>
        </p:nvSpPr>
        <p:spPr bwMode="auto">
          <a:xfrm>
            <a:off x="422275" y="241520"/>
            <a:ext cx="7825432"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3"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grpSp>
        <p:nvGrpSpPr>
          <p:cNvPr id="4" name="Group 3"/>
          <p:cNvGrpSpPr/>
          <p:nvPr userDrawn="1"/>
        </p:nvGrpSpPr>
        <p:grpSpPr>
          <a:xfrm>
            <a:off x="417377" y="1138626"/>
            <a:ext cx="8307524" cy="4962935"/>
            <a:chOff x="379277" y="1138626"/>
            <a:chExt cx="8307524" cy="4962935"/>
          </a:xfrm>
        </p:grpSpPr>
        <p:grpSp>
          <p:nvGrpSpPr>
            <p:cNvPr id="90" name="Group 89"/>
            <p:cNvGrpSpPr/>
            <p:nvPr userDrawn="1"/>
          </p:nvGrpSpPr>
          <p:grpSpPr>
            <a:xfrm>
              <a:off x="6781800" y="1145510"/>
              <a:ext cx="878023" cy="4956050"/>
              <a:chOff x="415924" y="1143000"/>
              <a:chExt cx="841375" cy="4956050"/>
            </a:xfrm>
          </p:grpSpPr>
          <p:sp>
            <p:nvSpPr>
              <p:cNvPr id="91" name="Rectangle 90"/>
              <p:cNvSpPr/>
              <p:nvPr userDrawn="1"/>
            </p:nvSpPr>
            <p:spPr bwMode="auto">
              <a:xfrm>
                <a:off x="415924" y="2171701"/>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92" name="Rectangle 91"/>
              <p:cNvSpPr/>
              <p:nvPr userDrawn="1"/>
            </p:nvSpPr>
            <p:spPr bwMode="auto">
              <a:xfrm>
                <a:off x="415924" y="1143000"/>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93" name="Rectangle 92"/>
              <p:cNvSpPr/>
              <p:nvPr userDrawn="1"/>
            </p:nvSpPr>
            <p:spPr bwMode="auto">
              <a:xfrm>
                <a:off x="415924" y="32004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94" name="Rectangle 93"/>
              <p:cNvSpPr/>
              <p:nvPr userDrawn="1"/>
            </p:nvSpPr>
            <p:spPr bwMode="auto">
              <a:xfrm>
                <a:off x="415924" y="4229103"/>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95" name="Rectangle 94"/>
              <p:cNvSpPr/>
              <p:nvPr userDrawn="1"/>
            </p:nvSpPr>
            <p:spPr bwMode="auto">
              <a:xfrm>
                <a:off x="415924" y="52578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nvGrpSpPr>
            <p:cNvPr id="102" name="Group 101"/>
            <p:cNvGrpSpPr/>
            <p:nvPr userDrawn="1"/>
          </p:nvGrpSpPr>
          <p:grpSpPr>
            <a:xfrm>
              <a:off x="7848600" y="1145510"/>
              <a:ext cx="838201" cy="4956050"/>
              <a:chOff x="415924" y="1143000"/>
              <a:chExt cx="803215" cy="4956050"/>
            </a:xfrm>
          </p:grpSpPr>
          <p:sp>
            <p:nvSpPr>
              <p:cNvPr id="103" name="Rectangle 102"/>
              <p:cNvSpPr/>
              <p:nvPr userDrawn="1"/>
            </p:nvSpPr>
            <p:spPr bwMode="auto">
              <a:xfrm>
                <a:off x="415925" y="2171701"/>
                <a:ext cx="803214"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04" name="Rectangle 103"/>
              <p:cNvSpPr/>
              <p:nvPr userDrawn="1"/>
            </p:nvSpPr>
            <p:spPr bwMode="auto">
              <a:xfrm>
                <a:off x="415925" y="1143000"/>
                <a:ext cx="803214"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05" name="Rectangle 104"/>
              <p:cNvSpPr/>
              <p:nvPr userDrawn="1"/>
            </p:nvSpPr>
            <p:spPr bwMode="auto">
              <a:xfrm>
                <a:off x="415924" y="3200402"/>
                <a:ext cx="80321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06" name="Rectangle 105"/>
              <p:cNvSpPr/>
              <p:nvPr userDrawn="1"/>
            </p:nvSpPr>
            <p:spPr bwMode="auto">
              <a:xfrm>
                <a:off x="415925" y="4229103"/>
                <a:ext cx="803214"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07" name="Rectangle 106"/>
              <p:cNvSpPr/>
              <p:nvPr userDrawn="1"/>
            </p:nvSpPr>
            <p:spPr bwMode="auto">
              <a:xfrm>
                <a:off x="415924" y="5257802"/>
                <a:ext cx="80321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nvGrpSpPr>
            <p:cNvPr id="108" name="Group 107"/>
            <p:cNvGrpSpPr/>
            <p:nvPr userDrawn="1"/>
          </p:nvGrpSpPr>
          <p:grpSpPr>
            <a:xfrm>
              <a:off x="5713277" y="1139950"/>
              <a:ext cx="878023" cy="4956050"/>
              <a:chOff x="415924" y="1143000"/>
              <a:chExt cx="841375" cy="4956050"/>
            </a:xfrm>
          </p:grpSpPr>
          <p:sp>
            <p:nvSpPr>
              <p:cNvPr id="109" name="Rectangle 108"/>
              <p:cNvSpPr/>
              <p:nvPr userDrawn="1"/>
            </p:nvSpPr>
            <p:spPr bwMode="auto">
              <a:xfrm>
                <a:off x="415924" y="2171701"/>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0" name="Rectangle 109"/>
              <p:cNvSpPr/>
              <p:nvPr userDrawn="1"/>
            </p:nvSpPr>
            <p:spPr bwMode="auto">
              <a:xfrm>
                <a:off x="415924" y="1143000"/>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1" name="Rectangle 110"/>
              <p:cNvSpPr/>
              <p:nvPr userDrawn="1"/>
            </p:nvSpPr>
            <p:spPr bwMode="auto">
              <a:xfrm>
                <a:off x="415924" y="32004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2" name="Rectangle 111"/>
              <p:cNvSpPr/>
              <p:nvPr userDrawn="1"/>
            </p:nvSpPr>
            <p:spPr bwMode="auto">
              <a:xfrm>
                <a:off x="415924" y="4229103"/>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3" name="Rectangle 112"/>
              <p:cNvSpPr/>
              <p:nvPr userDrawn="1"/>
            </p:nvSpPr>
            <p:spPr bwMode="auto">
              <a:xfrm>
                <a:off x="415924" y="52578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nvGrpSpPr>
            <p:cNvPr id="114" name="Group 113"/>
            <p:cNvGrpSpPr/>
            <p:nvPr userDrawn="1"/>
          </p:nvGrpSpPr>
          <p:grpSpPr>
            <a:xfrm>
              <a:off x="4648200" y="1138626"/>
              <a:ext cx="878023" cy="4956050"/>
              <a:chOff x="415924" y="1143000"/>
              <a:chExt cx="841375" cy="4956050"/>
            </a:xfrm>
          </p:grpSpPr>
          <p:sp>
            <p:nvSpPr>
              <p:cNvPr id="115" name="Rectangle 114"/>
              <p:cNvSpPr/>
              <p:nvPr userDrawn="1"/>
            </p:nvSpPr>
            <p:spPr bwMode="auto">
              <a:xfrm>
                <a:off x="415924" y="2171701"/>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6" name="Rectangle 115"/>
              <p:cNvSpPr/>
              <p:nvPr userDrawn="1"/>
            </p:nvSpPr>
            <p:spPr bwMode="auto">
              <a:xfrm>
                <a:off x="415924" y="1143000"/>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7" name="Rectangle 116"/>
              <p:cNvSpPr/>
              <p:nvPr userDrawn="1"/>
            </p:nvSpPr>
            <p:spPr bwMode="auto">
              <a:xfrm>
                <a:off x="415924" y="32004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8" name="Rectangle 117"/>
              <p:cNvSpPr/>
              <p:nvPr userDrawn="1"/>
            </p:nvSpPr>
            <p:spPr bwMode="auto">
              <a:xfrm>
                <a:off x="415924" y="4229103"/>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19" name="Rectangle 118"/>
              <p:cNvSpPr/>
              <p:nvPr userDrawn="1"/>
            </p:nvSpPr>
            <p:spPr bwMode="auto">
              <a:xfrm>
                <a:off x="415924" y="52578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nvGrpSpPr>
            <p:cNvPr id="120" name="Group 119"/>
            <p:cNvGrpSpPr/>
            <p:nvPr userDrawn="1"/>
          </p:nvGrpSpPr>
          <p:grpSpPr>
            <a:xfrm>
              <a:off x="3581400" y="1138626"/>
              <a:ext cx="878023" cy="4956050"/>
              <a:chOff x="415924" y="1143000"/>
              <a:chExt cx="841375" cy="4956050"/>
            </a:xfrm>
          </p:grpSpPr>
          <p:sp>
            <p:nvSpPr>
              <p:cNvPr id="121" name="Rectangle 120"/>
              <p:cNvSpPr/>
              <p:nvPr userDrawn="1"/>
            </p:nvSpPr>
            <p:spPr bwMode="auto">
              <a:xfrm>
                <a:off x="415924" y="2171701"/>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22" name="Rectangle 121"/>
              <p:cNvSpPr/>
              <p:nvPr userDrawn="1"/>
            </p:nvSpPr>
            <p:spPr bwMode="auto">
              <a:xfrm>
                <a:off x="415924" y="1143000"/>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23" name="Rectangle 122"/>
              <p:cNvSpPr/>
              <p:nvPr userDrawn="1"/>
            </p:nvSpPr>
            <p:spPr bwMode="auto">
              <a:xfrm>
                <a:off x="415924" y="32004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24" name="Rectangle 123"/>
              <p:cNvSpPr/>
              <p:nvPr userDrawn="1"/>
            </p:nvSpPr>
            <p:spPr bwMode="auto">
              <a:xfrm>
                <a:off x="415924" y="4229103"/>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25" name="Rectangle 124"/>
              <p:cNvSpPr/>
              <p:nvPr userDrawn="1"/>
            </p:nvSpPr>
            <p:spPr bwMode="auto">
              <a:xfrm>
                <a:off x="415924" y="52578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nvGrpSpPr>
            <p:cNvPr id="126" name="Group 125"/>
            <p:cNvGrpSpPr/>
            <p:nvPr userDrawn="1"/>
          </p:nvGrpSpPr>
          <p:grpSpPr>
            <a:xfrm>
              <a:off x="2512877" y="1139950"/>
              <a:ext cx="878023" cy="4956050"/>
              <a:chOff x="415924" y="1143000"/>
              <a:chExt cx="841375" cy="4956050"/>
            </a:xfrm>
          </p:grpSpPr>
          <p:sp>
            <p:nvSpPr>
              <p:cNvPr id="127" name="Rectangle 126"/>
              <p:cNvSpPr/>
              <p:nvPr userDrawn="1"/>
            </p:nvSpPr>
            <p:spPr bwMode="auto">
              <a:xfrm>
                <a:off x="415924" y="2171701"/>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28" name="Rectangle 127"/>
              <p:cNvSpPr/>
              <p:nvPr userDrawn="1"/>
            </p:nvSpPr>
            <p:spPr bwMode="auto">
              <a:xfrm>
                <a:off x="415924" y="1143000"/>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29" name="Rectangle 128"/>
              <p:cNvSpPr/>
              <p:nvPr userDrawn="1"/>
            </p:nvSpPr>
            <p:spPr bwMode="auto">
              <a:xfrm>
                <a:off x="415924" y="32004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30" name="Rectangle 129"/>
              <p:cNvSpPr/>
              <p:nvPr userDrawn="1"/>
            </p:nvSpPr>
            <p:spPr bwMode="auto">
              <a:xfrm>
                <a:off x="415924" y="4229103"/>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31" name="Rectangle 130"/>
              <p:cNvSpPr/>
              <p:nvPr userDrawn="1"/>
            </p:nvSpPr>
            <p:spPr bwMode="auto">
              <a:xfrm>
                <a:off x="415924" y="52578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nvGrpSpPr>
            <p:cNvPr id="132" name="Group 131"/>
            <p:cNvGrpSpPr/>
            <p:nvPr userDrawn="1"/>
          </p:nvGrpSpPr>
          <p:grpSpPr>
            <a:xfrm>
              <a:off x="1444354" y="1141274"/>
              <a:ext cx="878023" cy="4956050"/>
              <a:chOff x="415924" y="1143000"/>
              <a:chExt cx="841375" cy="4956050"/>
            </a:xfrm>
          </p:grpSpPr>
          <p:sp>
            <p:nvSpPr>
              <p:cNvPr id="133" name="Rectangle 132"/>
              <p:cNvSpPr/>
              <p:nvPr userDrawn="1"/>
            </p:nvSpPr>
            <p:spPr bwMode="auto">
              <a:xfrm>
                <a:off x="415924" y="2171701"/>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34" name="Rectangle 133"/>
              <p:cNvSpPr/>
              <p:nvPr userDrawn="1"/>
            </p:nvSpPr>
            <p:spPr bwMode="auto">
              <a:xfrm>
                <a:off x="415924" y="1143000"/>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35" name="Rectangle 134"/>
              <p:cNvSpPr/>
              <p:nvPr userDrawn="1"/>
            </p:nvSpPr>
            <p:spPr bwMode="auto">
              <a:xfrm>
                <a:off x="415924" y="32004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36" name="Rectangle 135"/>
              <p:cNvSpPr/>
              <p:nvPr userDrawn="1"/>
            </p:nvSpPr>
            <p:spPr bwMode="auto">
              <a:xfrm>
                <a:off x="415924" y="4229103"/>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37" name="Rectangle 136"/>
              <p:cNvSpPr/>
              <p:nvPr userDrawn="1"/>
            </p:nvSpPr>
            <p:spPr bwMode="auto">
              <a:xfrm>
                <a:off x="415924" y="52578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nvGrpSpPr>
            <p:cNvPr id="138" name="Group 137"/>
            <p:cNvGrpSpPr/>
            <p:nvPr userDrawn="1"/>
          </p:nvGrpSpPr>
          <p:grpSpPr>
            <a:xfrm>
              <a:off x="379277" y="1145511"/>
              <a:ext cx="878023" cy="4956050"/>
              <a:chOff x="415924" y="1143000"/>
              <a:chExt cx="841375" cy="4956050"/>
            </a:xfrm>
          </p:grpSpPr>
          <p:sp>
            <p:nvSpPr>
              <p:cNvPr id="139" name="Rectangle 138"/>
              <p:cNvSpPr/>
              <p:nvPr userDrawn="1"/>
            </p:nvSpPr>
            <p:spPr bwMode="auto">
              <a:xfrm>
                <a:off x="415924" y="2171701"/>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40" name="Rectangle 139"/>
              <p:cNvSpPr/>
              <p:nvPr userDrawn="1"/>
            </p:nvSpPr>
            <p:spPr bwMode="auto">
              <a:xfrm>
                <a:off x="415924" y="1143000"/>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41" name="Rectangle 140"/>
              <p:cNvSpPr/>
              <p:nvPr userDrawn="1"/>
            </p:nvSpPr>
            <p:spPr bwMode="auto">
              <a:xfrm>
                <a:off x="415924" y="32004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42" name="Rectangle 141"/>
              <p:cNvSpPr/>
              <p:nvPr userDrawn="1"/>
            </p:nvSpPr>
            <p:spPr bwMode="auto">
              <a:xfrm>
                <a:off x="415924" y="4229103"/>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sp>
            <p:nvSpPr>
              <p:cNvPr id="143" name="Rectangle 142"/>
              <p:cNvSpPr/>
              <p:nvPr userDrawn="1"/>
            </p:nvSpPr>
            <p:spPr bwMode="auto">
              <a:xfrm>
                <a:off x="415924" y="5257802"/>
                <a:ext cx="841375" cy="841248"/>
              </a:xfrm>
              <a:prstGeom prst="rect">
                <a:avLst/>
              </a:prstGeom>
              <a:noFill/>
              <a:ln w="3175" cap="flat" cmpd="sng" algn="ctr">
                <a:solidFill>
                  <a:schemeClr val="tx2">
                    <a:lumMod val="60000"/>
                    <a:lumOff val="4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noFill/>
                  <a:effectLst/>
                  <a:latin typeface="Arial" charset="0"/>
                  <a:ea typeface="ＭＳ Ｐゴシック" pitchFamily="1" charset="-128"/>
                </a:endParaRPr>
              </a:p>
            </p:txBody>
          </p:sp>
        </p:grpSp>
      </p:grpSp>
      <p:sp>
        <p:nvSpPr>
          <p:cNvPr id="55" name="Picture Placeholder 5"/>
          <p:cNvSpPr>
            <a:spLocks noGrp="1"/>
          </p:cNvSpPr>
          <p:nvPr>
            <p:ph type="pic" sz="quarter" idx="12"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
        <p:nvSpPr>
          <p:cNvPr id="56"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22948048"/>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7904328-048B-498F-A095-25C4A6E64B0A}" type="datetimeFigureOut">
              <a:rPr lang="en-US" smtClean="0"/>
              <a:t>10/26/2015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BA747D4-9C16-4017-AB54-C09D59D65056}" type="slidenum">
              <a:rPr lang="en-US" smtClean="0"/>
              <a:t>‹#›</a:t>
            </a:fld>
            <a:endParaRPr lang="en-US"/>
          </a:p>
        </p:txBody>
      </p:sp>
    </p:spTree>
    <p:extLst>
      <p:ext uri="{BB962C8B-B14F-4D97-AF65-F5344CB8AC3E}">
        <p14:creationId xmlns:p14="http://schemas.microsoft.com/office/powerpoint/2010/main" val="177940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Picture Placeholder 3"/>
          <p:cNvSpPr>
            <a:spLocks noGrp="1"/>
          </p:cNvSpPr>
          <p:nvPr>
            <p:ph type="pic" sz="quarter" idx="10"/>
          </p:nvPr>
        </p:nvSpPr>
        <p:spPr>
          <a:xfrm>
            <a:off x="0" y="0"/>
            <a:ext cx="9144000" cy="6323013"/>
          </a:xfrm>
          <a:prstGeom prst="rect">
            <a:avLst/>
          </a:prstGeom>
        </p:spPr>
        <p:txBody>
          <a:bodyPr/>
          <a:lstStyle/>
          <a:p>
            <a:r>
              <a:rPr lang="en-US" smtClean="0"/>
              <a:t>Click icon to add picture</a:t>
            </a:r>
            <a:endParaRPr lang="en-US" dirty="0"/>
          </a:p>
        </p:txBody>
      </p:sp>
      <p:sp>
        <p:nvSpPr>
          <p:cNvPr id="17" name="Rectangle 8"/>
          <p:cNvSpPr>
            <a:spLocks noChangeArrowheads="1"/>
          </p:cNvSpPr>
          <p:nvPr userDrawn="1"/>
        </p:nvSpPr>
        <p:spPr bwMode="auto">
          <a:xfrm>
            <a:off x="0" y="6323013"/>
            <a:ext cx="9144000" cy="541845"/>
          </a:xfrm>
          <a:prstGeom prst="rect">
            <a:avLst/>
          </a:prstGeom>
          <a:solidFill>
            <a:schemeClr val="tx1"/>
          </a:solidFill>
          <a:ln w="9525">
            <a:noFill/>
            <a:miter lim="800000"/>
            <a:headEnd/>
            <a:tailEnd/>
          </a:ln>
          <a:effectLst/>
        </p:spPr>
        <p:txBody>
          <a:bodyPr lIns="0" tIns="0" rIns="0" bIns="0" anchor="ctr">
            <a:spAutoFit/>
          </a:bodyPr>
          <a:lstStyle/>
          <a:p>
            <a:endParaRPr lang="en-US" dirty="0"/>
          </a:p>
        </p:txBody>
      </p:sp>
      <p:sp>
        <p:nvSpPr>
          <p:cNvPr id="13" name="Title 12"/>
          <p:cNvSpPr>
            <a:spLocks noGrp="1" noChangeArrowheads="1"/>
          </p:cNvSpPr>
          <p:nvPr>
            <p:ph type="ctrTitle" hasCustomPrompt="1"/>
          </p:nvPr>
        </p:nvSpPr>
        <p:spPr bwMode="white">
          <a:xfrm>
            <a:off x="419099" y="3143778"/>
            <a:ext cx="5156201" cy="984885"/>
          </a:xfrm>
          <a:prstGeom prst="rect">
            <a:avLst/>
          </a:prstGeom>
        </p:spPr>
        <p:txBody>
          <a:bodyPr lIns="0" tIns="0" rIns="0" bIns="0" anchor="b" anchorCtr="0"/>
          <a:lstStyle>
            <a:lvl1pPr>
              <a:lnSpc>
                <a:spcPct val="100000"/>
              </a:lnSpc>
              <a:defRPr sz="3200" b="1" i="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15" name="Rectangle 13"/>
          <p:cNvSpPr>
            <a:spLocks noGrp="1" noChangeArrowheads="1"/>
          </p:cNvSpPr>
          <p:nvPr>
            <p:ph type="subTitle" idx="1" hasCustomPrompt="1"/>
          </p:nvPr>
        </p:nvSpPr>
        <p:spPr bwMode="white">
          <a:xfrm>
            <a:off x="419100" y="4180948"/>
            <a:ext cx="5156200" cy="721251"/>
          </a:xfrm>
          <a:prstGeom prst="rect">
            <a:avLst/>
          </a:prstGeom>
        </p:spPr>
        <p:txBody>
          <a:bodyPr lIns="0" tIns="0" rIns="0" bIns="0"/>
          <a:lstStyle>
            <a:lvl1pPr>
              <a:spcBef>
                <a:spcPts val="600"/>
              </a:spcBef>
              <a:spcAft>
                <a:spcPct val="0"/>
              </a:spcAft>
              <a:defRPr sz="2000" baseline="0">
                <a:solidFill>
                  <a:schemeClr val="tx1"/>
                </a:solidFill>
              </a:defRPr>
            </a:lvl1pPr>
          </a:lstStyle>
          <a:p>
            <a:r>
              <a:rPr lang="en-US" dirty="0" smtClean="0"/>
              <a:t>Name optional</a:t>
            </a:r>
          </a:p>
        </p:txBody>
      </p:sp>
      <p:sp>
        <p:nvSpPr>
          <p:cNvPr id="18" name="TextBox 17"/>
          <p:cNvSpPr txBox="1"/>
          <p:nvPr userDrawn="1"/>
        </p:nvSpPr>
        <p:spPr>
          <a:xfrm>
            <a:off x="428625" y="6211687"/>
            <a:ext cx="4366633" cy="92333"/>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pt-BR" sz="600" b="0" kern="1200" dirty="0" smtClean="0">
                <a:solidFill>
                  <a:schemeClr val="bg2">
                    <a:lumMod val="75000"/>
                  </a:schemeClr>
                </a:solidFill>
                <a:effectLst/>
                <a:latin typeface="Arial" charset="0"/>
                <a:ea typeface="ＭＳ Ｐゴシック" pitchFamily="1" charset="-128"/>
                <a:cs typeface="+mn-cs"/>
              </a:rPr>
              <a:t>Distribution Statement A: Approved for Public Release; Distribution is Unlimited</a:t>
            </a:r>
            <a:endParaRPr lang="en-US" sz="600" b="1" kern="1200" dirty="0" smtClean="0">
              <a:solidFill>
                <a:schemeClr val="bg2">
                  <a:lumMod val="75000"/>
                </a:schemeClr>
              </a:solidFill>
              <a:effectLst/>
              <a:latin typeface="Arial" charset="0"/>
              <a:ea typeface="ＭＳ Ｐゴシック" pitchFamily="1" charset="-128"/>
              <a:cs typeface="+mn-cs"/>
            </a:endParaRPr>
          </a:p>
        </p:txBody>
      </p:sp>
      <p:sp>
        <p:nvSpPr>
          <p:cNvPr id="14" name="Rectangle 25"/>
          <p:cNvSpPr>
            <a:spLocks noChangeArrowheads="1"/>
          </p:cNvSpPr>
          <p:nvPr userDrawn="1"/>
        </p:nvSpPr>
        <p:spPr bwMode="white">
          <a:xfrm>
            <a:off x="6819899" y="6398620"/>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900" b="0" dirty="0">
                <a:solidFill>
                  <a:schemeClr val="bg1"/>
                </a:solidFill>
              </a:rPr>
              <a:t>© </a:t>
            </a:r>
            <a:r>
              <a:rPr lang="en-US" sz="900" b="0" dirty="0" smtClean="0">
                <a:solidFill>
                  <a:schemeClr val="bg1"/>
                </a:solidFill>
              </a:rPr>
              <a:t>2015 </a:t>
            </a:r>
            <a:r>
              <a:rPr lang="en-US" sz="900" b="0" dirty="0">
                <a:solidFill>
                  <a:schemeClr val="bg1"/>
                </a:solidFill>
              </a:rPr>
              <a:t>Carnegie Mellon University</a:t>
            </a:r>
          </a:p>
        </p:txBody>
      </p:sp>
      <p:sp>
        <p:nvSpPr>
          <p:cNvPr id="16" name="TextBox 15"/>
          <p:cNvSpPr txBox="1"/>
          <p:nvPr userDrawn="1"/>
        </p:nvSpPr>
        <p:spPr>
          <a:xfrm>
            <a:off x="6819900" y="6618962"/>
            <a:ext cx="1758951" cy="153888"/>
          </a:xfrm>
          <a:prstGeom prst="rect">
            <a:avLst/>
          </a:prstGeom>
          <a:noFill/>
        </p:spPr>
        <p:txBody>
          <a:bodyPr wrap="square" lIns="0" tIns="0" rIns="0" bIns="0" rtlCol="0">
            <a:spAutoFit/>
          </a:bodyPr>
          <a:lstStyle/>
          <a:p>
            <a:pPr algn="l"/>
            <a:r>
              <a:rPr lang="en-US" sz="500" b="0" kern="1200" spc="-300" dirty="0" smtClean="0">
                <a:solidFill>
                  <a:schemeClr val="bg1"/>
                </a:solidFill>
                <a:latin typeface="Arial" charset="0"/>
                <a:ea typeface="ＭＳ Ｐゴシック" pitchFamily="1" charset="-128"/>
                <a:cs typeface="+mn-cs"/>
              </a:rPr>
              <a:t>Distribution Statement A: Approved</a:t>
            </a:r>
            <a:r>
              <a:rPr lang="en-US" sz="500" b="0" kern="1200" spc="-300" baseline="0" dirty="0" smtClean="0">
                <a:solidFill>
                  <a:schemeClr val="bg1"/>
                </a:solidFill>
                <a:latin typeface="Arial" charset="0"/>
                <a:ea typeface="ＭＳ Ｐゴシック" pitchFamily="1" charset="-128"/>
                <a:cs typeface="+mn-cs"/>
              </a:rPr>
              <a:t> </a:t>
            </a:r>
            <a:r>
              <a:rPr lang="en-US" sz="500" b="0" kern="1200" spc="-300" dirty="0" smtClean="0">
                <a:solidFill>
                  <a:schemeClr val="bg1"/>
                </a:solidFill>
                <a:latin typeface="Arial" charset="0"/>
                <a:ea typeface="ＭＳ Ｐゴシック" pitchFamily="1" charset="-128"/>
                <a:cs typeface="+mn-cs"/>
              </a:rPr>
              <a:t>for Public Release; Distribution is Unlimited</a:t>
            </a:r>
          </a:p>
        </p:txBody>
      </p:sp>
      <p:pic>
        <p:nvPicPr>
          <p:cNvPr id="10" name="Picture 9" descr="CERT_1Lin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563" y="6360445"/>
            <a:ext cx="5939581" cy="416137"/>
          </a:xfrm>
          <a:prstGeom prst="rect">
            <a:avLst/>
          </a:prstGeom>
        </p:spPr>
      </p:pic>
    </p:spTree>
    <p:extLst>
      <p:ext uri="{BB962C8B-B14F-4D97-AF65-F5344CB8AC3E}">
        <p14:creationId xmlns:p14="http://schemas.microsoft.com/office/powerpoint/2010/main" val="52099267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0"/>
          <p:cNvSpPr>
            <a:spLocks noGrp="1" noChangeArrowheads="1"/>
          </p:cNvSpPr>
          <p:nvPr>
            <p:ph type="title"/>
          </p:nvPr>
        </p:nvSpPr>
        <p:spPr bwMode="auto">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3"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6" name="Picture Placeholder 5"/>
          <p:cNvSpPr>
            <a:spLocks noGrp="1"/>
          </p:cNvSpPr>
          <p:nvPr>
            <p:ph type="pic" sz="quarter" idx="12"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19099" y="1143000"/>
            <a:ext cx="3000375" cy="4956175"/>
          </a:xfrm>
          <a:prstGeom prst="rect">
            <a:avLst/>
          </a:prstGeom>
          <a:noFill/>
        </p:spPr>
        <p:txBody>
          <a:bodyPr vert="horz" lIns="0" tIns="0" rIns="0" bIns="0"/>
          <a:lstStyle/>
          <a:p>
            <a:pPr lvl="0"/>
            <a:r>
              <a:rPr lang="en-US" dirty="0" smtClean="0"/>
              <a:t>Place an image chart or table here</a:t>
            </a:r>
          </a:p>
        </p:txBody>
      </p:sp>
      <p:sp>
        <p:nvSpPr>
          <p:cNvPr id="6" name="Rectangle 10"/>
          <p:cNvSpPr>
            <a:spLocks noGrp="1" noChangeArrowheads="1"/>
          </p:cNvSpPr>
          <p:nvPr>
            <p:ph type="title"/>
          </p:nvPr>
        </p:nvSpPr>
        <p:spPr bwMode="auto">
          <a:xfrm>
            <a:off x="422276" y="241300"/>
            <a:ext cx="7807324"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7" name="Text Placeholder 2"/>
          <p:cNvSpPr>
            <a:spLocks noGrp="1"/>
          </p:cNvSpPr>
          <p:nvPr>
            <p:ph type="body" sz="quarter" idx="12" hasCustomPrompt="1"/>
          </p:nvPr>
        </p:nvSpPr>
        <p:spPr>
          <a:xfrm>
            <a:off x="419100" y="52000"/>
            <a:ext cx="2971800" cy="146261"/>
          </a:xfrm>
          <a:prstGeom prst="rect">
            <a:avLst/>
          </a:prstGeom>
        </p:spPr>
        <p:txBody>
          <a:bodyPr lIns="0" tIns="0" rIns="0" bIns="0"/>
          <a:lstStyle>
            <a:lvl1pPr marL="0" marR="0" indent="0" algn="l" defTabSz="914400" rtl="0" eaLnBrk="1" fontAlgn="base" latinLnBrk="0" hangingPunct="1">
              <a:lnSpc>
                <a:spcPct val="100000"/>
              </a:lnSpc>
              <a:spcBef>
                <a:spcPct val="0"/>
              </a:spcBef>
              <a:spcAft>
                <a:spcPts val="600"/>
              </a:spcAft>
              <a:buClrTx/>
              <a:buSzPct val="70000"/>
              <a:buFontTx/>
              <a:buNone/>
              <a:tabLst>
                <a:tab pos="347663" algn="l"/>
              </a:tabLst>
              <a:defRPr sz="1000"/>
            </a:lvl1pPr>
            <a:lvl2pPr>
              <a:defRPr sz="1000"/>
            </a:lvl2pPr>
            <a:lvl3pPr>
              <a:defRPr sz="1000"/>
            </a:lvl3pPr>
            <a:lvl4pPr>
              <a:defRPr sz="1000"/>
            </a:lvl4pPr>
            <a:lvl5pPr>
              <a:defRPr sz="1000"/>
            </a:lvl5pPr>
          </a:lstStyle>
          <a:p>
            <a:pPr marL="0" marR="0" lvl="0" indent="0" algn="l" defTabSz="914400" rtl="0" eaLnBrk="1" fontAlgn="base" latinLnBrk="0" hangingPunct="1">
              <a:lnSpc>
                <a:spcPct val="100000"/>
              </a:lnSpc>
              <a:spcBef>
                <a:spcPct val="0"/>
              </a:spcBef>
              <a:spcAft>
                <a:spcPts val="600"/>
              </a:spcAft>
              <a:buClrTx/>
              <a:buSzPct val="70000"/>
              <a:buFontTx/>
              <a:buNone/>
              <a:tabLst>
                <a:tab pos="347663" algn="l"/>
              </a:tabLst>
              <a:defRPr/>
            </a:pPr>
            <a:r>
              <a:rPr lang="en-US" dirty="0" smtClean="0"/>
              <a:t>Section (optional)</a:t>
            </a:r>
          </a:p>
          <a:p>
            <a:pPr lvl="0"/>
            <a:endParaRPr lang="en-US" dirty="0"/>
          </a:p>
        </p:txBody>
      </p:sp>
      <p:sp>
        <p:nvSpPr>
          <p:cNvPr id="8" name="Picture Placeholder 5"/>
          <p:cNvSpPr>
            <a:spLocks noGrp="1"/>
          </p:cNvSpPr>
          <p:nvPr>
            <p:ph type="pic" sz="quarter" idx="13"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
        <p:nvSpPr>
          <p:cNvPr id="9" name="Content Placeholder 10"/>
          <p:cNvSpPr>
            <a:spLocks noGrp="1"/>
          </p:cNvSpPr>
          <p:nvPr>
            <p:ph sz="quarter" idx="14"/>
          </p:nvPr>
        </p:nvSpPr>
        <p:spPr>
          <a:xfrm>
            <a:off x="3613151" y="1074737"/>
            <a:ext cx="511175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8823432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Rectangle 10"/>
          <p:cNvSpPr>
            <a:spLocks noGrp="1" noChangeArrowheads="1"/>
          </p:cNvSpPr>
          <p:nvPr>
            <p:ph type="title"/>
          </p:nvPr>
        </p:nvSpPr>
        <p:spPr bwMode="auto">
          <a:xfrm>
            <a:off x="422275" y="241300"/>
            <a:ext cx="7816377"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6" name="Text Placeholder 2"/>
          <p:cNvSpPr>
            <a:spLocks noGrp="1"/>
          </p:cNvSpPr>
          <p:nvPr>
            <p:ph type="body" sz="quarter" idx="13"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9" name="Picture Placeholder 5"/>
          <p:cNvSpPr>
            <a:spLocks noGrp="1"/>
          </p:cNvSpPr>
          <p:nvPr>
            <p:ph type="pic" sz="quarter" idx="14"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
        <p:nvSpPr>
          <p:cNvPr id="10" name="Content Placeholder 10"/>
          <p:cNvSpPr>
            <a:spLocks noGrp="1"/>
          </p:cNvSpPr>
          <p:nvPr>
            <p:ph sz="quarter" idx="10"/>
          </p:nvPr>
        </p:nvSpPr>
        <p:spPr>
          <a:xfrm>
            <a:off x="428625" y="1074737"/>
            <a:ext cx="4067175"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5"/>
          </p:nvPr>
        </p:nvSpPr>
        <p:spPr>
          <a:xfrm>
            <a:off x="4679950" y="1074737"/>
            <a:ext cx="4067175"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6537907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6" name="Content Placeholder 3"/>
          <p:cNvSpPr>
            <a:spLocks noGrp="1"/>
          </p:cNvSpPr>
          <p:nvPr>
            <p:ph sz="quarter" idx="11" hasCustomPrompt="1"/>
          </p:nvPr>
        </p:nvSpPr>
        <p:spPr>
          <a:xfrm>
            <a:off x="428624" y="1143000"/>
            <a:ext cx="5133975" cy="4953000"/>
          </a:xfrm>
          <a:prstGeom prst="rect">
            <a:avLst/>
          </a:prstGeom>
          <a:noFill/>
        </p:spPr>
        <p:txBody>
          <a:bodyPr vert="horz"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dirty="0" smtClean="0"/>
              <a:t>Place an image, chart or table here</a:t>
            </a:r>
          </a:p>
        </p:txBody>
      </p:sp>
      <p:sp>
        <p:nvSpPr>
          <p:cNvPr id="7" name="Rectangle 10"/>
          <p:cNvSpPr>
            <a:spLocks noGrp="1" noChangeArrowheads="1"/>
          </p:cNvSpPr>
          <p:nvPr>
            <p:ph type="title"/>
          </p:nvPr>
        </p:nvSpPr>
        <p:spPr bwMode="auto">
          <a:xfrm>
            <a:off x="422275" y="241300"/>
            <a:ext cx="7825431"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8" name="Text Placeholder 2"/>
          <p:cNvSpPr>
            <a:spLocks noGrp="1"/>
          </p:cNvSpPr>
          <p:nvPr>
            <p:ph type="body" sz="quarter" idx="12"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9" name="Picture Placeholder 5"/>
          <p:cNvSpPr>
            <a:spLocks noGrp="1"/>
          </p:cNvSpPr>
          <p:nvPr>
            <p:ph type="pic" sz="quarter" idx="13"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
        <p:nvSpPr>
          <p:cNvPr id="10" name="Content Placeholder 10"/>
          <p:cNvSpPr>
            <a:spLocks noGrp="1"/>
          </p:cNvSpPr>
          <p:nvPr>
            <p:ph sz="quarter" idx="10"/>
          </p:nvPr>
        </p:nvSpPr>
        <p:spPr>
          <a:xfrm>
            <a:off x="5746749" y="1074737"/>
            <a:ext cx="2978151"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3619501" y="1074737"/>
            <a:ext cx="5105400" cy="5023294"/>
          </a:xfrm>
          <a:prstGeom prst="rect">
            <a:avLst/>
          </a:prstGeom>
        </p:spPr>
        <p:txBody>
          <a:bodyPr vert="horz" lIns="0" tIns="0" rIns="0" bIns="0"/>
          <a:lstStyle>
            <a:lvl1pPr marL="0" indent="0">
              <a:spcBef>
                <a:spcPts val="600"/>
              </a:spcBef>
              <a:spcAft>
                <a:spcPts val="600"/>
              </a:spcAft>
              <a:defRPr b="1"/>
            </a:lvl1pPr>
            <a:lvl2pPr marL="225425" indent="-225425">
              <a:spcBef>
                <a:spcPts val="0"/>
              </a:spcBef>
              <a:spcAft>
                <a:spcPts val="600"/>
              </a:spcAft>
              <a:buSzPct val="80000"/>
              <a:defRPr sz="2200"/>
            </a:lvl2pPr>
            <a:lvl3pPr marL="517525" indent="-230188">
              <a:spcBef>
                <a:spcPts val="0"/>
              </a:spcBef>
              <a:spcAft>
                <a:spcPts val="600"/>
              </a:spcAft>
              <a:buSzPct val="80000"/>
              <a:defRPr sz="2200">
                <a:solidFill>
                  <a:schemeClr val="tx1"/>
                </a:solidFill>
              </a:defRPr>
            </a:lvl3pPr>
            <a:lvl4pPr marL="685800" indent="-169863">
              <a:spcBef>
                <a:spcPts val="0"/>
              </a:spcBef>
              <a:spcAft>
                <a:spcPts val="600"/>
              </a:spcAft>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10"/>
          <p:cNvSpPr>
            <a:spLocks noGrp="1" noChangeArrowheads="1"/>
          </p:cNvSpPr>
          <p:nvPr>
            <p:ph type="title"/>
          </p:nvPr>
        </p:nvSpPr>
        <p:spPr bwMode="auto">
          <a:xfrm>
            <a:off x="422275" y="241300"/>
            <a:ext cx="7816377"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7"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8" name="Picture Placeholder 5"/>
          <p:cNvSpPr>
            <a:spLocks noGrp="1"/>
          </p:cNvSpPr>
          <p:nvPr>
            <p:ph type="pic" sz="quarter" idx="12"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27000" y="1090256"/>
            <a:ext cx="3393765" cy="5234344"/>
          </a:xfrm>
          <a:prstGeom prst="rect">
            <a:avLst/>
          </a:prstGeom>
        </p:spPr>
      </p:pic>
    </p:spTree>
    <p:extLst>
      <p:ext uri="{BB962C8B-B14F-4D97-AF65-F5344CB8AC3E}">
        <p14:creationId xmlns:p14="http://schemas.microsoft.com/office/powerpoint/2010/main" val="206887750"/>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2" y="-23769"/>
            <a:ext cx="9143997" cy="6345935"/>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Rectangle 10"/>
          <p:cNvSpPr>
            <a:spLocks noGrp="1" noChangeArrowheads="1"/>
          </p:cNvSpPr>
          <p:nvPr>
            <p:ph type="title"/>
          </p:nvPr>
        </p:nvSpPr>
        <p:spPr bwMode="white">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a:solidFill>
                  <a:schemeClr val="bg1"/>
                </a:solidFill>
              </a:defRPr>
            </a:lvl1pPr>
          </a:lstStyle>
          <a:p>
            <a:pPr lvl="0"/>
            <a:r>
              <a:rPr lang="en-US" smtClean="0"/>
              <a:t>Click to edit Master title style</a:t>
            </a:r>
            <a:endParaRPr lang="en-US" dirty="0" smtClean="0"/>
          </a:p>
        </p:txBody>
      </p:sp>
      <p:sp>
        <p:nvSpPr>
          <p:cNvPr id="15" name="Text Placeholder 2"/>
          <p:cNvSpPr>
            <a:spLocks noGrp="1"/>
          </p:cNvSpPr>
          <p:nvPr>
            <p:ph type="body" sz="quarter" idx="11" hasCustomPrompt="1"/>
          </p:nvPr>
        </p:nvSpPr>
        <p:spPr bwMode="white">
          <a:xfrm>
            <a:off x="419100" y="52000"/>
            <a:ext cx="2971800" cy="146261"/>
          </a:xfrm>
          <a:prstGeom prst="rect">
            <a:avLst/>
          </a:prstGeom>
        </p:spPr>
        <p:txBody>
          <a:bodyPr lIns="0" tIns="0" rIns="0" bIns="0"/>
          <a:lstStyle>
            <a:lvl1pPr>
              <a:defRPr sz="1000">
                <a:solidFill>
                  <a:schemeClr val="bg1"/>
                </a:solidFill>
              </a:defRPr>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17" name="Picture Placeholder 5"/>
          <p:cNvSpPr>
            <a:spLocks noGrp="1"/>
          </p:cNvSpPr>
          <p:nvPr>
            <p:ph type="pic" sz="quarter" idx="12" hasCustomPrompt="1"/>
          </p:nvPr>
        </p:nvSpPr>
        <p:spPr bwMode="white">
          <a:xfrm>
            <a:off x="8503920" y="-3581"/>
            <a:ext cx="640080" cy="640080"/>
          </a:xfrm>
          <a:prstGeom prst="rect">
            <a:avLst/>
          </a:prstGeom>
        </p:spPr>
        <p:txBody>
          <a:bodyPr lIns="0" tIns="0" rIns="0" bIns="0" anchor="ctr" anchorCtr="0"/>
          <a:lstStyle>
            <a:lvl1pPr algn="ctr">
              <a:defRPr sz="1000">
                <a:solidFill>
                  <a:schemeClr val="bg1"/>
                </a:solidFill>
              </a:defRPr>
            </a:lvl1pPr>
          </a:lstStyle>
          <a:p>
            <a:r>
              <a:rPr lang="en-US" dirty="0" smtClean="0"/>
              <a:t>Picture</a:t>
            </a:r>
            <a:br>
              <a:rPr lang="en-US" dirty="0" smtClean="0"/>
            </a:br>
            <a:r>
              <a:rPr lang="en-US" dirty="0" smtClean="0"/>
              <a:t>(optional)</a:t>
            </a:r>
            <a:endParaRPr lang="en-US" dirty="0"/>
          </a:p>
        </p:txBody>
      </p:sp>
      <p:sp>
        <p:nvSpPr>
          <p:cNvPr id="8"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solidFill>
                  <a:schemeClr val="bg1"/>
                </a:solidFill>
              </a:defRPr>
            </a:lvl1pPr>
            <a:lvl2pPr marL="285750" indent="-171450">
              <a:buSzPct val="80000"/>
              <a:defRPr sz="2200">
                <a:solidFill>
                  <a:schemeClr val="bg1"/>
                </a:solidFill>
              </a:defRPr>
            </a:lvl2pPr>
            <a:lvl3pPr marL="514350" indent="-171450">
              <a:defRPr sz="2000">
                <a:solidFill>
                  <a:schemeClr val="bg1"/>
                </a:solidFill>
              </a:defRPr>
            </a:lvl3pPr>
            <a:lvl4pPr marL="742950" indent="-171450">
              <a:buFont typeface="Lucida Grande"/>
              <a:buChar char="-"/>
              <a:defRPr sz="2000">
                <a:solidFill>
                  <a:schemeClr val="tx2">
                    <a:lumMod val="40000"/>
                    <a:lumOff val="60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1578439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2" y="-17418"/>
            <a:ext cx="9143997"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9" name="Rectangle 8"/>
          <p:cNvSpPr>
            <a:spLocks noChangeArrowheads="1"/>
          </p:cNvSpPr>
          <p:nvPr userDrawn="1"/>
        </p:nvSpPr>
        <p:spPr bwMode="auto">
          <a:xfrm>
            <a:off x="0" y="6323013"/>
            <a:ext cx="9144000" cy="541845"/>
          </a:xfrm>
          <a:prstGeom prst="rect">
            <a:avLst/>
          </a:prstGeom>
          <a:solidFill>
            <a:schemeClr val="tx1"/>
          </a:solidFill>
          <a:ln w="9525">
            <a:noFill/>
            <a:miter lim="800000"/>
            <a:headEnd/>
            <a:tailEnd/>
          </a:ln>
          <a:effectLst/>
        </p:spPr>
        <p:txBody>
          <a:bodyPr lIns="0" tIns="0" rIns="0" bIns="0" anchor="ctr">
            <a:spAutoFit/>
          </a:bodyPr>
          <a:lstStyle/>
          <a:p>
            <a:endParaRPr lang="en-US" dirty="0"/>
          </a:p>
        </p:txBody>
      </p:sp>
      <p:sp>
        <p:nvSpPr>
          <p:cNvPr id="12" name="Title 1"/>
          <p:cNvSpPr>
            <a:spLocks noGrp="1"/>
          </p:cNvSpPr>
          <p:nvPr>
            <p:ph type="title" hasCustomPrompt="1"/>
          </p:nvPr>
        </p:nvSpPr>
        <p:spPr bwMode="white">
          <a:xfrm>
            <a:off x="396875" y="2791271"/>
            <a:ext cx="5127625"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396875" y="3109372"/>
            <a:ext cx="5127626"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
        <p:nvSpPr>
          <p:cNvPr id="14" name="Rectangle 25"/>
          <p:cNvSpPr>
            <a:spLocks noChangeArrowheads="1"/>
          </p:cNvSpPr>
          <p:nvPr userDrawn="1"/>
        </p:nvSpPr>
        <p:spPr bwMode="white">
          <a:xfrm>
            <a:off x="6819899" y="6398620"/>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900" b="0" dirty="0">
                <a:solidFill>
                  <a:schemeClr val="bg1"/>
                </a:solidFill>
              </a:rPr>
              <a:t>© </a:t>
            </a:r>
            <a:r>
              <a:rPr lang="en-US" sz="900" b="0" dirty="0" smtClean="0">
                <a:solidFill>
                  <a:schemeClr val="bg1"/>
                </a:solidFill>
              </a:rPr>
              <a:t>2015 </a:t>
            </a:r>
            <a:r>
              <a:rPr lang="en-US" sz="900" b="0" dirty="0">
                <a:solidFill>
                  <a:schemeClr val="bg1"/>
                </a:solidFill>
              </a:rPr>
              <a:t>Carnegie Mellon University</a:t>
            </a:r>
          </a:p>
        </p:txBody>
      </p:sp>
      <p:sp>
        <p:nvSpPr>
          <p:cNvPr id="15" name="TextBox 14"/>
          <p:cNvSpPr txBox="1"/>
          <p:nvPr userDrawn="1"/>
        </p:nvSpPr>
        <p:spPr>
          <a:xfrm>
            <a:off x="6819900" y="6618962"/>
            <a:ext cx="1758951" cy="153888"/>
          </a:xfrm>
          <a:prstGeom prst="rect">
            <a:avLst/>
          </a:prstGeom>
          <a:noFill/>
        </p:spPr>
        <p:txBody>
          <a:bodyPr wrap="square" lIns="0" tIns="0" rIns="0" bIns="0" rtlCol="0">
            <a:spAutoFit/>
          </a:bodyPr>
          <a:lstStyle/>
          <a:p>
            <a:pPr algn="l"/>
            <a:r>
              <a:rPr lang="en-US" sz="500" b="0" kern="1200" spc="-300" dirty="0" smtClean="0">
                <a:solidFill>
                  <a:schemeClr val="bg1"/>
                </a:solidFill>
                <a:latin typeface="Arial" charset="0"/>
                <a:ea typeface="ＭＳ Ｐゴシック" pitchFamily="1" charset="-128"/>
                <a:cs typeface="+mn-cs"/>
              </a:rPr>
              <a:t>Distribution Statement A: Approved</a:t>
            </a:r>
            <a:r>
              <a:rPr lang="en-US" sz="500" b="0" kern="1200" spc="-300" baseline="0" dirty="0" smtClean="0">
                <a:solidFill>
                  <a:schemeClr val="bg1"/>
                </a:solidFill>
                <a:latin typeface="Arial" charset="0"/>
                <a:ea typeface="ＭＳ Ｐゴシック" pitchFamily="1" charset="-128"/>
                <a:cs typeface="+mn-cs"/>
              </a:rPr>
              <a:t> </a:t>
            </a:r>
            <a:r>
              <a:rPr lang="en-US" sz="500" b="0" kern="1200" spc="-300" dirty="0" smtClean="0">
                <a:solidFill>
                  <a:schemeClr val="bg1"/>
                </a:solidFill>
                <a:latin typeface="Arial" charset="0"/>
                <a:ea typeface="ＭＳ Ｐゴシック" pitchFamily="1" charset="-128"/>
                <a:cs typeface="+mn-cs"/>
              </a:rPr>
              <a:t>for Public Release; Distribution is Unlimited</a:t>
            </a:r>
          </a:p>
        </p:txBody>
      </p:sp>
      <p:pic>
        <p:nvPicPr>
          <p:cNvPr id="11" name="Picture 10" descr="CERT_1Line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563" y="6360445"/>
            <a:ext cx="5939581" cy="416137"/>
          </a:xfrm>
          <a:prstGeom prst="rect">
            <a:avLst/>
          </a:prstGeom>
        </p:spPr>
      </p:pic>
    </p:spTree>
    <p:extLst>
      <p:ext uri="{BB962C8B-B14F-4D97-AF65-F5344CB8AC3E}">
        <p14:creationId xmlns:p14="http://schemas.microsoft.com/office/powerpoint/2010/main" val="35699320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54" name="Rectangle 8"/>
          <p:cNvSpPr>
            <a:spLocks noChangeArrowheads="1"/>
          </p:cNvSpPr>
          <p:nvPr userDrawn="1"/>
        </p:nvSpPr>
        <p:spPr bwMode="auto">
          <a:xfrm>
            <a:off x="0" y="6323013"/>
            <a:ext cx="9144000" cy="541845"/>
          </a:xfrm>
          <a:prstGeom prst="rect">
            <a:avLst/>
          </a:prstGeom>
          <a:solidFill>
            <a:schemeClr val="tx1"/>
          </a:solidFill>
          <a:ln w="9525">
            <a:noFill/>
            <a:miter lim="800000"/>
            <a:headEnd/>
            <a:tailEnd/>
          </a:ln>
          <a:effectLst/>
        </p:spPr>
        <p:txBody>
          <a:bodyPr lIns="0" tIns="0" rIns="0" bIns="0" anchor="ctr">
            <a:spAutoFit/>
          </a:bodyPr>
          <a:lstStyle/>
          <a:p>
            <a:endParaRPr lang="en-US" dirty="0"/>
          </a:p>
        </p:txBody>
      </p:sp>
      <p:sp>
        <p:nvSpPr>
          <p:cNvPr id="6" name="Rectangle 11"/>
          <p:cNvSpPr>
            <a:spLocks noChangeArrowheads="1"/>
          </p:cNvSpPr>
          <p:nvPr userDrawn="1"/>
        </p:nvSpPr>
        <p:spPr bwMode="white">
          <a:xfrm>
            <a:off x="8297334" y="6509297"/>
            <a:ext cx="430741" cy="169277"/>
          </a:xfrm>
          <a:prstGeom prst="rect">
            <a:avLst/>
          </a:prstGeom>
          <a:noFill/>
          <a:ln w="9525">
            <a:noFill/>
            <a:miter lim="800000"/>
            <a:headEnd/>
            <a:tailEnd/>
          </a:ln>
          <a:effectLst/>
        </p:spPr>
        <p:txBody>
          <a:bodyPr wrap="square" lIns="0" tIns="0" rIns="0" bIns="0" anchor="ctr">
            <a:spAutoFit/>
          </a:bodyPr>
          <a:lstStyle/>
          <a:p>
            <a:pPr algn="r" eaLnBrk="0" hangingPunct="0">
              <a:lnSpc>
                <a:spcPts val="1300"/>
              </a:lnSpc>
              <a:spcBef>
                <a:spcPct val="0"/>
              </a:spcBef>
            </a:pPr>
            <a:fld id="{5AA1AC9C-678F-4F94-BEAA-24498E25E435}" type="slidenum">
              <a:rPr lang="en-US" sz="1100">
                <a:solidFill>
                  <a:srgbClr val="FFFFFF"/>
                </a:solidFill>
              </a:rPr>
              <a:pPr algn="r" eaLnBrk="0" hangingPunct="0">
                <a:lnSpc>
                  <a:spcPts val="1300"/>
                </a:lnSpc>
                <a:spcBef>
                  <a:spcPct val="0"/>
                </a:spcBef>
              </a:pPr>
              <a:t>‹#›</a:t>
            </a:fld>
            <a:endParaRPr lang="en-US" sz="1100" dirty="0">
              <a:solidFill>
                <a:srgbClr val="FFFFFF"/>
              </a:solidFill>
            </a:endParaRPr>
          </a:p>
        </p:txBody>
      </p:sp>
      <p:sp>
        <p:nvSpPr>
          <p:cNvPr id="7" name="Rectangle 73"/>
          <p:cNvSpPr>
            <a:spLocks noChangeArrowheads="1"/>
          </p:cNvSpPr>
          <p:nvPr userDrawn="1"/>
        </p:nvSpPr>
        <p:spPr bwMode="white">
          <a:xfrm>
            <a:off x="6819899" y="6354935"/>
            <a:ext cx="1717675" cy="293670"/>
          </a:xfrm>
          <a:prstGeom prst="rect">
            <a:avLst/>
          </a:prstGeom>
          <a:noFill/>
          <a:ln w="9525">
            <a:noFill/>
            <a:miter lim="800000"/>
            <a:headEnd/>
            <a:tailEnd/>
          </a:ln>
          <a:effectLst/>
        </p:spPr>
        <p:txBody>
          <a:bodyPr wrap="square" lIns="0" tIns="0" rIns="45714" bIns="0" anchor="t" anchorCtr="0">
            <a:spAutoFit/>
          </a:bodyPr>
          <a:lstStyle/>
          <a:p>
            <a:pPr marL="0" indent="0" algn="l" eaLnBrk="0" hangingPunct="0">
              <a:spcBef>
                <a:spcPct val="0"/>
              </a:spcBef>
            </a:pPr>
            <a:r>
              <a:rPr lang="en-US" sz="600" dirty="0" smtClean="0">
                <a:solidFill>
                  <a:srgbClr val="FFFFFF"/>
                </a:solidFill>
              </a:rPr>
              <a:t>Presentation Title</a:t>
            </a:r>
            <a:endParaRPr lang="en-US" sz="600" b="0" dirty="0" smtClean="0">
              <a:solidFill>
                <a:srgbClr val="FFFFFF"/>
              </a:solidFill>
            </a:endParaRPr>
          </a:p>
          <a:p>
            <a:pPr marL="0" indent="0" algn="l" eaLnBrk="0" hangingPunct="0">
              <a:spcBef>
                <a:spcPct val="0"/>
              </a:spcBef>
            </a:pPr>
            <a:r>
              <a:rPr lang="en-US" sz="600" dirty="0" smtClean="0">
                <a:solidFill>
                  <a:srgbClr val="FFFFFF"/>
                </a:solidFill>
              </a:rPr>
              <a:t>Date 00, 2015</a:t>
            </a:r>
          </a:p>
          <a:p>
            <a:pPr marL="0" indent="0" algn="l" eaLnBrk="0" hangingPunct="0">
              <a:lnSpc>
                <a:spcPct val="150000"/>
              </a:lnSpc>
              <a:spcBef>
                <a:spcPct val="0"/>
              </a:spcBef>
            </a:pPr>
            <a:r>
              <a:rPr lang="en-US" sz="500" b="0" spc="0" dirty="0" smtClean="0">
                <a:solidFill>
                  <a:srgbClr val="FFFFFF"/>
                </a:solidFill>
              </a:rPr>
              <a:t>©</a:t>
            </a:r>
            <a:r>
              <a:rPr lang="en-US" sz="500" b="0" spc="0" baseline="0" dirty="0" smtClean="0">
                <a:solidFill>
                  <a:srgbClr val="FFFFFF"/>
                </a:solidFill>
              </a:rPr>
              <a:t> 2015 Carnegie Mellon University</a:t>
            </a:r>
            <a:endParaRPr lang="en-US" sz="500" b="0" spc="0" dirty="0">
              <a:solidFill>
                <a:srgbClr val="FFFFFF"/>
              </a:solidFill>
            </a:endParaRPr>
          </a:p>
        </p:txBody>
      </p:sp>
      <p:sp>
        <p:nvSpPr>
          <p:cNvPr id="9" name="TextBox 8"/>
          <p:cNvSpPr txBox="1"/>
          <p:nvPr userDrawn="1"/>
        </p:nvSpPr>
        <p:spPr>
          <a:xfrm>
            <a:off x="6819899" y="6666587"/>
            <a:ext cx="1708151" cy="153888"/>
          </a:xfrm>
          <a:prstGeom prst="rect">
            <a:avLst/>
          </a:prstGeom>
          <a:noFill/>
        </p:spPr>
        <p:txBody>
          <a:bodyPr wrap="square" lIns="0" tIns="0" rIns="0" bIns="0" rtlCol="0">
            <a:spAutoFit/>
          </a:bodyPr>
          <a:lstStyle/>
          <a:p>
            <a:pPr algn="l"/>
            <a:r>
              <a:rPr lang="en-US" sz="500" b="0" kern="1200" spc="-300" dirty="0" smtClean="0">
                <a:solidFill>
                  <a:schemeClr val="bg1"/>
                </a:solidFill>
                <a:latin typeface="Arial" charset="0"/>
                <a:ea typeface="ＭＳ Ｐゴシック" pitchFamily="1" charset="-128"/>
                <a:cs typeface="+mn-cs"/>
              </a:rPr>
              <a:t>Distribution Statement A: Approved</a:t>
            </a:r>
            <a:r>
              <a:rPr lang="en-US" sz="500" b="0" kern="1200" spc="-300" baseline="0" dirty="0" smtClean="0">
                <a:solidFill>
                  <a:schemeClr val="bg1"/>
                </a:solidFill>
                <a:latin typeface="Arial" charset="0"/>
                <a:ea typeface="ＭＳ Ｐゴシック" pitchFamily="1" charset="-128"/>
                <a:cs typeface="+mn-cs"/>
              </a:rPr>
              <a:t> </a:t>
            </a:r>
            <a:r>
              <a:rPr lang="en-US" sz="500" b="0" kern="1200" spc="-300" dirty="0" smtClean="0">
                <a:solidFill>
                  <a:schemeClr val="bg1"/>
                </a:solidFill>
                <a:latin typeface="Arial" charset="0"/>
                <a:ea typeface="ＭＳ Ｐゴシック" pitchFamily="1" charset="-128"/>
                <a:cs typeface="+mn-cs"/>
              </a:rPr>
              <a:t>for Public Release; Distribution is Unlimited</a:t>
            </a:r>
          </a:p>
        </p:txBody>
      </p:sp>
      <p:pic>
        <p:nvPicPr>
          <p:cNvPr id="10" name="Picture 9" descr="CERT_1Line_White.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45563" y="6360445"/>
            <a:ext cx="5939581" cy="416137"/>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5" r:id="rId2"/>
    <p:sldLayoutId id="2147483650" r:id="rId3"/>
    <p:sldLayoutId id="2147483667" r:id="rId4"/>
    <p:sldLayoutId id="2147483665" r:id="rId5"/>
    <p:sldLayoutId id="2147483660" r:id="rId6"/>
    <p:sldLayoutId id="2147483670" r:id="rId7"/>
    <p:sldLayoutId id="2147483674" r:id="rId8"/>
    <p:sldLayoutId id="2147483671" r:id="rId9"/>
    <p:sldLayoutId id="2147483651" r:id="rId10"/>
    <p:sldLayoutId id="2147483673" r:id="rId11"/>
    <p:sldLayoutId id="2147483669" r:id="rId12"/>
    <p:sldLayoutId id="2147483668" r:id="rId13"/>
    <p:sldLayoutId id="2147483672" r:id="rId14"/>
    <p:sldLayoutId id="2147483677" r:id="rId15"/>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100000"/>
        </a:lnSpc>
        <a:spcBef>
          <a:spcPct val="0"/>
        </a:spcBef>
        <a:spcAft>
          <a:spcPts val="600"/>
        </a:spcAft>
        <a:buSzPct val="70000"/>
        <a:tabLst>
          <a:tab pos="347663" algn="l"/>
        </a:tabLst>
        <a:defRPr sz="2200">
          <a:solidFill>
            <a:schemeClr val="tx1"/>
          </a:solidFill>
          <a:latin typeface="+mn-lt"/>
          <a:ea typeface="+mn-ea"/>
          <a:cs typeface="+mn-cs"/>
        </a:defRPr>
      </a:lvl1pPr>
      <a:lvl2pPr marL="457200" indent="-228600" algn="l" rtl="0" eaLnBrk="1" fontAlgn="base" hangingPunct="1">
        <a:lnSpc>
          <a:spcPct val="100000"/>
        </a:lnSpc>
        <a:spcBef>
          <a:spcPct val="0"/>
        </a:spcBef>
        <a:spcAft>
          <a:spcPts val="600"/>
        </a:spcAft>
        <a:buSzPct val="85000"/>
        <a:buFont typeface="Times" pitchFamily="1" charset="0"/>
        <a:buChar char="•"/>
        <a:defRPr sz="2000">
          <a:solidFill>
            <a:schemeClr val="tx1"/>
          </a:solidFill>
          <a:latin typeface="+mn-lt"/>
        </a:defRPr>
      </a:lvl2pPr>
      <a:lvl3pPr marL="800100" indent="-228600" algn="l" rtl="0" eaLnBrk="1" fontAlgn="base" hangingPunct="1">
        <a:lnSpc>
          <a:spcPct val="100000"/>
        </a:lnSpc>
        <a:spcBef>
          <a:spcPct val="0"/>
        </a:spcBef>
        <a:spcAft>
          <a:spcPts val="600"/>
        </a:spcAft>
        <a:buSzPct val="85000"/>
        <a:buFont typeface="Arial"/>
        <a:buChar char="•"/>
        <a:defRPr sz="2000">
          <a:solidFill>
            <a:schemeClr val="tx1">
              <a:lumMod val="65000"/>
              <a:lumOff val="35000"/>
            </a:schemeClr>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4" userDrawn="1">
          <p15:clr>
            <a:srgbClr val="A4A3A4"/>
          </p15:clr>
        </p15:guide>
        <p15:guide id="2" pos="5496" userDrawn="1">
          <p15:clr>
            <a:srgbClr val="A4A3A4"/>
          </p15:clr>
        </p15:guide>
        <p15:guide id="3" pos="816" userDrawn="1">
          <p15:clr>
            <a:srgbClr val="A4A3A4"/>
          </p15:clr>
        </p15:guide>
        <p15:guide id="4" pos="936" userDrawn="1">
          <p15:clr>
            <a:srgbClr val="A4A3A4"/>
          </p15:clr>
        </p15:guide>
        <p15:guide id="5" pos="1488" userDrawn="1">
          <p15:clr>
            <a:srgbClr val="A4A3A4"/>
          </p15:clr>
        </p15:guide>
        <p15:guide id="6" pos="1608" userDrawn="1">
          <p15:clr>
            <a:srgbClr val="A4A3A4"/>
          </p15:clr>
        </p15:guide>
        <p15:guide id="7" pos="2160" userDrawn="1">
          <p15:clr>
            <a:srgbClr val="A4A3A4"/>
          </p15:clr>
        </p15:guide>
        <p15:guide id="8" pos="2280" userDrawn="1">
          <p15:clr>
            <a:srgbClr val="A4A3A4"/>
          </p15:clr>
        </p15:guide>
        <p15:guide id="9" pos="2832" userDrawn="1">
          <p15:clr>
            <a:srgbClr val="A4A3A4"/>
          </p15:clr>
        </p15:guide>
        <p15:guide id="10" pos="2952" userDrawn="1">
          <p15:clr>
            <a:srgbClr val="A4A3A4"/>
          </p15:clr>
        </p15:guide>
        <p15:guide id="11" pos="3504" userDrawn="1">
          <p15:clr>
            <a:srgbClr val="A4A3A4"/>
          </p15:clr>
        </p15:guide>
        <p15:guide id="12" pos="3624" userDrawn="1">
          <p15:clr>
            <a:srgbClr val="A4A3A4"/>
          </p15:clr>
        </p15:guide>
        <p15:guide id="13" pos="4176" userDrawn="1">
          <p15:clr>
            <a:srgbClr val="A4A3A4"/>
          </p15:clr>
        </p15:guide>
        <p15:guide id="14" pos="4296" userDrawn="1">
          <p15:clr>
            <a:srgbClr val="A4A3A4"/>
          </p15:clr>
        </p15:guide>
        <p15:guide id="15" pos="4848" userDrawn="1">
          <p15:clr>
            <a:srgbClr val="A4A3A4"/>
          </p15:clr>
        </p15:guide>
        <p15:guide id="16" pos="4968" userDrawn="1">
          <p15:clr>
            <a:srgbClr val="A4A3A4"/>
          </p15:clr>
        </p15:guide>
        <p15:guide id="17" orient="horz" pos="720" userDrawn="1">
          <p15:clr>
            <a:srgbClr val="A4A3A4"/>
          </p15:clr>
        </p15:guide>
        <p15:guide id="18" orient="horz" pos="1248" userDrawn="1">
          <p15:clr>
            <a:srgbClr val="A4A3A4"/>
          </p15:clr>
        </p15:guide>
        <p15:guide id="19" orient="horz" pos="1368" userDrawn="1">
          <p15:clr>
            <a:srgbClr val="A4A3A4"/>
          </p15:clr>
        </p15:guide>
        <p15:guide id="20" orient="horz" pos="1896" userDrawn="1">
          <p15:clr>
            <a:srgbClr val="A4A3A4"/>
          </p15:clr>
        </p15:guide>
        <p15:guide id="21" orient="horz" pos="2016" userDrawn="1">
          <p15:clr>
            <a:srgbClr val="A4A3A4"/>
          </p15:clr>
        </p15:guide>
        <p15:guide id="22" orient="horz" pos="2544" userDrawn="1">
          <p15:clr>
            <a:srgbClr val="A4A3A4"/>
          </p15:clr>
        </p15:guide>
        <p15:guide id="23" orient="horz" pos="2664" userDrawn="1">
          <p15:clr>
            <a:srgbClr val="A4A3A4"/>
          </p15:clr>
        </p15:guide>
        <p15:guide id="24" orient="horz" pos="3192" userDrawn="1">
          <p15:clr>
            <a:srgbClr val="A4A3A4"/>
          </p15:clr>
        </p15:guide>
        <p15:guide id="25" orient="horz" pos="3312" userDrawn="1">
          <p15:clr>
            <a:srgbClr val="A4A3A4"/>
          </p15:clr>
        </p15:guide>
        <p15:guide id="26" orient="horz" pos="3840" userDrawn="1">
          <p15:clr>
            <a:srgbClr val="A4A3A4"/>
          </p15:clr>
        </p15:guide>
        <p15:guide id="27" orient="horz" pos="3984" userDrawn="1">
          <p15:clr>
            <a:srgbClr val="A4A3A4"/>
          </p15:clr>
        </p15:guide>
        <p15:guide id="28" orient="horz" pos="144" userDrawn="1">
          <p15:clr>
            <a:srgbClr val="A4A3A4"/>
          </p15:clr>
        </p15:guide>
        <p15:guide id="29" orient="horz" pos="60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endParaRPr lang="en-US" b="0" dirty="0"/>
          </a:p>
        </p:txBody>
      </p:sp>
      <p:sp>
        <p:nvSpPr>
          <p:cNvPr id="4" name="Title 3"/>
          <p:cNvSpPr>
            <a:spLocks noGrp="1"/>
          </p:cNvSpPr>
          <p:nvPr>
            <p:ph type="ctrTitle"/>
          </p:nvPr>
        </p:nvSpPr>
        <p:spPr/>
        <p:txBody>
          <a:bodyPr/>
          <a:lstStyle/>
          <a:p>
            <a:r>
              <a:rPr lang="en-US" dirty="0" smtClean="0"/>
              <a:t>C3E Cyber Security Challenge Problem 2015</a:t>
            </a:r>
            <a:endParaRPr lang="en-US" dirty="0"/>
          </a:p>
        </p:txBody>
      </p:sp>
      <p:sp>
        <p:nvSpPr>
          <p:cNvPr id="6" name="Subtitle 5"/>
          <p:cNvSpPr>
            <a:spLocks noGrp="1"/>
          </p:cNvSpPr>
          <p:nvPr>
            <p:ph type="subTitle" idx="1"/>
          </p:nvPr>
        </p:nvSpPr>
        <p:spPr/>
        <p:txBody>
          <a:bodyPr/>
          <a:lstStyle/>
          <a:p>
            <a:r>
              <a:rPr lang="en-US" dirty="0" smtClean="0"/>
              <a:t>Sid Faber, sfaber@cert.org</a:t>
            </a:r>
            <a:endParaRPr lang="en-US" dirty="0"/>
          </a:p>
        </p:txBody>
      </p:sp>
    </p:spTree>
    <p:extLst>
      <p:ext uri="{BB962C8B-B14F-4D97-AF65-F5344CB8AC3E}">
        <p14:creationId xmlns:p14="http://schemas.microsoft.com/office/powerpoint/2010/main" val="14277249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7032" y="5334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7032" y="9906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47032" y="14478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47032" y="19050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47032" y="23622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47032" y="28194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47032" y="32766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42232" y="3740458"/>
            <a:ext cx="67818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00032" y="5334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200032" y="9906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00032" y="14478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00032" y="19050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00032" y="23622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00032" y="28194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200032" y="3276600"/>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4" idx="1"/>
          </p:cNvCxnSpPr>
          <p:nvPr/>
        </p:nvCxnSpPr>
        <p:spPr>
          <a:xfrm flipH="1">
            <a:off x="1104032" y="762000"/>
            <a:ext cx="1143000" cy="0"/>
          </a:xfrm>
          <a:prstGeom prst="straightConnector1">
            <a:avLst/>
          </a:prstGeom>
          <a:noFill/>
          <a:ln w="1905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Arrow Connector 29"/>
          <p:cNvCxnSpPr/>
          <p:nvPr/>
        </p:nvCxnSpPr>
        <p:spPr>
          <a:xfrm flipH="1">
            <a:off x="1087386" y="1219200"/>
            <a:ext cx="1143000" cy="0"/>
          </a:xfrm>
          <a:prstGeom prst="straightConnector1">
            <a:avLst/>
          </a:prstGeom>
          <a:noFill/>
          <a:ln w="1905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p:nvPr/>
        </p:nvCxnSpPr>
        <p:spPr>
          <a:xfrm flipH="1">
            <a:off x="1104032" y="1694155"/>
            <a:ext cx="1143000" cy="0"/>
          </a:xfrm>
          <a:prstGeom prst="straightConnector1">
            <a:avLst/>
          </a:prstGeom>
          <a:noFill/>
          <a:ln w="1905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Arrow Connector 31"/>
          <p:cNvCxnSpPr/>
          <p:nvPr/>
        </p:nvCxnSpPr>
        <p:spPr>
          <a:xfrm flipH="1">
            <a:off x="1104032" y="2133600"/>
            <a:ext cx="1143000" cy="0"/>
          </a:xfrm>
          <a:prstGeom prst="straightConnector1">
            <a:avLst/>
          </a:prstGeom>
          <a:noFill/>
          <a:ln w="1905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Arrow Connector 32"/>
          <p:cNvCxnSpPr/>
          <p:nvPr/>
        </p:nvCxnSpPr>
        <p:spPr>
          <a:xfrm flipH="1">
            <a:off x="1104032" y="2590800"/>
            <a:ext cx="1143000" cy="0"/>
          </a:xfrm>
          <a:prstGeom prst="straightConnector1">
            <a:avLst/>
          </a:prstGeom>
          <a:noFill/>
          <a:ln w="1905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p:nvPr/>
        </p:nvCxnSpPr>
        <p:spPr>
          <a:xfrm flipH="1">
            <a:off x="1104032" y="3048000"/>
            <a:ext cx="1143000" cy="0"/>
          </a:xfrm>
          <a:prstGeom prst="straightConnector1">
            <a:avLst/>
          </a:prstGeom>
          <a:noFill/>
          <a:ln w="1905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p:nvPr/>
        </p:nvCxnSpPr>
        <p:spPr>
          <a:xfrm flipH="1">
            <a:off x="1104032" y="3505200"/>
            <a:ext cx="1143000" cy="0"/>
          </a:xfrm>
          <a:prstGeom prst="straightConnector1">
            <a:avLst/>
          </a:prstGeom>
          <a:noFill/>
          <a:ln w="1905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cxnSp>
      <p:grpSp>
        <p:nvGrpSpPr>
          <p:cNvPr id="57" name="Group 56"/>
          <p:cNvGrpSpPr/>
          <p:nvPr/>
        </p:nvGrpSpPr>
        <p:grpSpPr>
          <a:xfrm>
            <a:off x="3466232" y="762000"/>
            <a:ext cx="3733800" cy="2743200"/>
            <a:chOff x="3466232" y="762000"/>
            <a:chExt cx="3621504" cy="2743200"/>
          </a:xfrm>
        </p:grpSpPr>
        <p:cxnSp>
          <p:nvCxnSpPr>
            <p:cNvPr id="36" name="Straight Arrow Connector 35"/>
            <p:cNvCxnSpPr/>
            <p:nvPr/>
          </p:nvCxnSpPr>
          <p:spPr>
            <a:xfrm flipH="1">
              <a:off x="3466232" y="7620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Arrow Connector 36"/>
            <p:cNvCxnSpPr/>
            <p:nvPr/>
          </p:nvCxnSpPr>
          <p:spPr>
            <a:xfrm flipH="1">
              <a:off x="3466232" y="12192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Arrow Connector 37"/>
            <p:cNvCxnSpPr/>
            <p:nvPr/>
          </p:nvCxnSpPr>
          <p:spPr>
            <a:xfrm flipH="1">
              <a:off x="3466232" y="1694155"/>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Arrow Connector 38"/>
            <p:cNvCxnSpPr/>
            <p:nvPr/>
          </p:nvCxnSpPr>
          <p:spPr>
            <a:xfrm flipH="1">
              <a:off x="3466232" y="21336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Arrow Connector 39"/>
            <p:cNvCxnSpPr/>
            <p:nvPr/>
          </p:nvCxnSpPr>
          <p:spPr>
            <a:xfrm flipH="1">
              <a:off x="3466232" y="25908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p:cNvCxnSpPr/>
            <p:nvPr/>
          </p:nvCxnSpPr>
          <p:spPr>
            <a:xfrm flipH="1">
              <a:off x="3466232" y="30480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3466232" y="35052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grpSp>
      <p:cxnSp>
        <p:nvCxnSpPr>
          <p:cNvPr id="51" name="Elbow Connector 50"/>
          <p:cNvCxnSpPr/>
          <p:nvPr/>
        </p:nvCxnSpPr>
        <p:spPr>
          <a:xfrm rot="10800000" flipV="1">
            <a:off x="4836972" y="533399"/>
            <a:ext cx="440012" cy="214699"/>
          </a:xfrm>
          <a:prstGeom prst="bentConnector3">
            <a:avLst>
              <a:gd name="adj1" fmla="val 100221"/>
            </a:avLst>
          </a:prstGeom>
          <a:noFill/>
          <a:ln w="12700">
            <a:solidFill>
              <a:schemeClr val="tx1"/>
            </a:solidFill>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4" name="Elbow Connector 53"/>
          <p:cNvCxnSpPr/>
          <p:nvPr/>
        </p:nvCxnSpPr>
        <p:spPr>
          <a:xfrm rot="10800000">
            <a:off x="3923432" y="4197658"/>
            <a:ext cx="440013" cy="298142"/>
          </a:xfrm>
          <a:prstGeom prst="bentConnector3">
            <a:avLst>
              <a:gd name="adj1" fmla="val 100727"/>
            </a:avLst>
          </a:prstGeom>
          <a:noFill/>
          <a:ln w="12700">
            <a:solidFill>
              <a:schemeClr val="tx1"/>
            </a:solidFill>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4350126" y="4361156"/>
            <a:ext cx="1709122"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Physical media for OSI</a:t>
            </a:r>
            <a:endParaRPr lang="en-US" sz="1100" b="1" dirty="0">
              <a:latin typeface="Arial" panose="020B0604020202020204" pitchFamily="34" charset="0"/>
              <a:cs typeface="Arial" panose="020B0604020202020204" pitchFamily="34" charset="0"/>
            </a:endParaRPr>
          </a:p>
        </p:txBody>
      </p:sp>
      <p:sp>
        <p:nvSpPr>
          <p:cNvPr id="58" name="TextBox 57"/>
          <p:cNvSpPr txBox="1"/>
          <p:nvPr/>
        </p:nvSpPr>
        <p:spPr>
          <a:xfrm>
            <a:off x="113432" y="609600"/>
            <a:ext cx="952505"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Application</a:t>
            </a:r>
            <a:endParaRPr lang="en-US" sz="1100" b="1" dirty="0">
              <a:latin typeface="Arial" panose="020B0604020202020204" pitchFamily="34" charset="0"/>
              <a:cs typeface="Arial" panose="020B0604020202020204" pitchFamily="34" charset="0"/>
            </a:endParaRPr>
          </a:p>
        </p:txBody>
      </p:sp>
      <p:sp>
        <p:nvSpPr>
          <p:cNvPr id="59" name="TextBox 58"/>
          <p:cNvSpPr txBox="1"/>
          <p:nvPr/>
        </p:nvSpPr>
        <p:spPr>
          <a:xfrm>
            <a:off x="113432" y="1066800"/>
            <a:ext cx="1039067"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Presentation</a:t>
            </a:r>
            <a:endParaRPr lang="en-US" sz="1100" b="1" dirty="0">
              <a:latin typeface="Arial" panose="020B0604020202020204" pitchFamily="34" charset="0"/>
              <a:cs typeface="Arial" panose="020B0604020202020204" pitchFamily="34" charset="0"/>
            </a:endParaRPr>
          </a:p>
        </p:txBody>
      </p:sp>
      <p:sp>
        <p:nvSpPr>
          <p:cNvPr id="60" name="TextBox 59"/>
          <p:cNvSpPr txBox="1"/>
          <p:nvPr/>
        </p:nvSpPr>
        <p:spPr>
          <a:xfrm>
            <a:off x="113432" y="1524000"/>
            <a:ext cx="726481"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Session</a:t>
            </a:r>
            <a:endParaRPr lang="en-US" sz="1100" b="1" dirty="0">
              <a:latin typeface="Arial" panose="020B0604020202020204" pitchFamily="34" charset="0"/>
              <a:cs typeface="Arial" panose="020B0604020202020204" pitchFamily="34" charset="0"/>
            </a:endParaRPr>
          </a:p>
        </p:txBody>
      </p:sp>
      <p:sp>
        <p:nvSpPr>
          <p:cNvPr id="61" name="TextBox 60"/>
          <p:cNvSpPr txBox="1"/>
          <p:nvPr/>
        </p:nvSpPr>
        <p:spPr>
          <a:xfrm>
            <a:off x="113432" y="1981200"/>
            <a:ext cx="843501"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Transport</a:t>
            </a:r>
            <a:endParaRPr lang="en-US" sz="1100" b="1" dirty="0">
              <a:latin typeface="Arial" panose="020B0604020202020204" pitchFamily="34" charset="0"/>
              <a:cs typeface="Arial" panose="020B0604020202020204" pitchFamily="34" charset="0"/>
            </a:endParaRPr>
          </a:p>
        </p:txBody>
      </p:sp>
      <p:sp>
        <p:nvSpPr>
          <p:cNvPr id="62" name="TextBox 61"/>
          <p:cNvSpPr txBox="1"/>
          <p:nvPr/>
        </p:nvSpPr>
        <p:spPr>
          <a:xfrm>
            <a:off x="113432" y="2438400"/>
            <a:ext cx="740908"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Network</a:t>
            </a:r>
            <a:endParaRPr lang="en-US" sz="1100" b="1" dirty="0">
              <a:latin typeface="Arial" panose="020B0604020202020204" pitchFamily="34" charset="0"/>
              <a:cs typeface="Arial" panose="020B0604020202020204" pitchFamily="34" charset="0"/>
            </a:endParaRPr>
          </a:p>
        </p:txBody>
      </p:sp>
      <p:sp>
        <p:nvSpPr>
          <p:cNvPr id="63" name="TextBox 62"/>
          <p:cNvSpPr txBox="1"/>
          <p:nvPr/>
        </p:nvSpPr>
        <p:spPr>
          <a:xfrm>
            <a:off x="113432" y="2895600"/>
            <a:ext cx="819455"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Data Link</a:t>
            </a:r>
            <a:endParaRPr lang="en-US" sz="1100" b="1" dirty="0">
              <a:latin typeface="Arial" panose="020B0604020202020204" pitchFamily="34" charset="0"/>
              <a:cs typeface="Arial" panose="020B0604020202020204" pitchFamily="34" charset="0"/>
            </a:endParaRPr>
          </a:p>
        </p:txBody>
      </p:sp>
      <p:sp>
        <p:nvSpPr>
          <p:cNvPr id="64" name="TextBox 63"/>
          <p:cNvSpPr txBox="1"/>
          <p:nvPr/>
        </p:nvSpPr>
        <p:spPr>
          <a:xfrm>
            <a:off x="113432" y="3352800"/>
            <a:ext cx="756938"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Physical</a:t>
            </a:r>
            <a:endParaRPr lang="en-US" sz="1100" b="1" dirty="0">
              <a:latin typeface="Arial" panose="020B0604020202020204" pitchFamily="34" charset="0"/>
              <a:cs typeface="Arial" panose="020B0604020202020204" pitchFamily="34" charset="0"/>
            </a:endParaRPr>
          </a:p>
        </p:txBody>
      </p:sp>
      <p:sp>
        <p:nvSpPr>
          <p:cNvPr id="65" name="TextBox 64"/>
          <p:cNvSpPr txBox="1"/>
          <p:nvPr/>
        </p:nvSpPr>
        <p:spPr>
          <a:xfrm>
            <a:off x="2509667" y="90254"/>
            <a:ext cx="686405"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a:t>
            </a:r>
            <a:endParaRPr lang="en-US" sz="1100" b="1" dirty="0">
              <a:latin typeface="Arial" panose="020B0604020202020204" pitchFamily="34" charset="0"/>
              <a:cs typeface="Arial" panose="020B0604020202020204" pitchFamily="34" charset="0"/>
            </a:endParaRPr>
          </a:p>
        </p:txBody>
      </p:sp>
      <p:sp>
        <p:nvSpPr>
          <p:cNvPr id="66" name="TextBox 65"/>
          <p:cNvSpPr txBox="1"/>
          <p:nvPr/>
        </p:nvSpPr>
        <p:spPr>
          <a:xfrm>
            <a:off x="7430917" y="88773"/>
            <a:ext cx="686405"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a:t>
            </a:r>
            <a:endParaRPr lang="en-US" sz="1100" b="1" dirty="0">
              <a:latin typeface="Arial" panose="020B0604020202020204" pitchFamily="34" charset="0"/>
              <a:cs typeface="Arial" panose="020B0604020202020204" pitchFamily="34" charset="0"/>
            </a:endParaRPr>
          </a:p>
        </p:txBody>
      </p:sp>
      <p:sp>
        <p:nvSpPr>
          <p:cNvPr id="67" name="TextBox 66"/>
          <p:cNvSpPr txBox="1"/>
          <p:nvPr/>
        </p:nvSpPr>
        <p:spPr>
          <a:xfrm>
            <a:off x="5285336" y="372122"/>
            <a:ext cx="1093569"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Peer protocol</a:t>
            </a:r>
            <a:endParaRPr lang="en-US" sz="1100" b="1" dirty="0">
              <a:latin typeface="Arial" panose="020B0604020202020204" pitchFamily="34" charset="0"/>
              <a:cs typeface="Arial" panose="020B0604020202020204" pitchFamily="34" charset="0"/>
            </a:endParaRPr>
          </a:p>
        </p:txBody>
      </p:sp>
      <p:sp>
        <p:nvSpPr>
          <p:cNvPr id="76" name="TextBox 75"/>
          <p:cNvSpPr txBox="1"/>
          <p:nvPr/>
        </p:nvSpPr>
        <p:spPr>
          <a:xfrm>
            <a:off x="7924800" y="4171024"/>
            <a:ext cx="1204176"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TISO2920-94/d10</a:t>
            </a:r>
            <a:endParaRPr lang="en-US" sz="1000" b="1" dirty="0">
              <a:latin typeface="Arial" panose="020B0604020202020204" pitchFamily="34" charset="0"/>
              <a:cs typeface="Arial" panose="020B0604020202020204" pitchFamily="34" charset="0"/>
            </a:endParaRPr>
          </a:p>
        </p:txBody>
      </p:sp>
      <p:sp>
        <p:nvSpPr>
          <p:cNvPr id="75" name="TextBox 74"/>
          <p:cNvSpPr txBox="1"/>
          <p:nvPr/>
        </p:nvSpPr>
        <p:spPr>
          <a:xfrm>
            <a:off x="1012815" y="5171593"/>
            <a:ext cx="7589192" cy="861774"/>
          </a:xfrm>
          <a:prstGeom prst="rect">
            <a:avLst/>
          </a:prstGeom>
          <a:noFill/>
        </p:spPr>
        <p:txBody>
          <a:bodyPr wrap="none" rtlCol="0">
            <a:spAutoFit/>
          </a:bodyPr>
          <a:lstStyle/>
          <a:p>
            <a:r>
              <a:rPr lang="en-US" dirty="0" smtClean="0"/>
              <a:t>Figure 11 – Seven layer reference model and peer protocols, </a:t>
            </a:r>
          </a:p>
          <a:p>
            <a:r>
              <a:rPr lang="en-US" dirty="0" smtClean="0"/>
              <a:t>from ISO 7498 para 6.1.3 page 28</a:t>
            </a:r>
            <a:endParaRPr lang="en-US" dirty="0"/>
          </a:p>
        </p:txBody>
      </p:sp>
    </p:spTree>
    <p:extLst>
      <p:ext uri="{BB962C8B-B14F-4D97-AF65-F5344CB8AC3E}">
        <p14:creationId xmlns:p14="http://schemas.microsoft.com/office/powerpoint/2010/main" val="79033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7032"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72200"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a:off x="3466232" y="2013292"/>
            <a:ext cx="2705968"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2" name="Elbow Connector 31"/>
          <p:cNvCxnSpPr>
            <a:stCxn id="44" idx="1"/>
          </p:cNvCxnSpPr>
          <p:nvPr/>
        </p:nvCxnSpPr>
        <p:spPr>
          <a:xfrm rot="10800000" flipV="1">
            <a:off x="3862315" y="1783882"/>
            <a:ext cx="222997" cy="215508"/>
          </a:xfrm>
          <a:prstGeom prst="bentConnector3">
            <a:avLst>
              <a:gd name="adj1" fmla="val 100768"/>
            </a:avLst>
          </a:prstGeom>
          <a:noFill/>
          <a:ln w="12700">
            <a:solidFill>
              <a:schemeClr val="tx1"/>
            </a:solidFill>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4" name="TextBox 43"/>
          <p:cNvSpPr txBox="1"/>
          <p:nvPr/>
        </p:nvSpPr>
        <p:spPr>
          <a:xfrm>
            <a:off x="4085311" y="1653077"/>
            <a:ext cx="2166322" cy="261610"/>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Peer protocol connection</a:t>
            </a:r>
            <a:endParaRPr lang="en-US" sz="1100" b="1" dirty="0">
              <a:latin typeface="Arial" panose="020B0604020202020204" pitchFamily="34" charset="0"/>
              <a:cs typeface="Arial" panose="020B0604020202020204" pitchFamily="34" charset="0"/>
            </a:endParaRPr>
          </a:p>
        </p:txBody>
      </p:sp>
      <p:sp>
        <p:nvSpPr>
          <p:cNvPr id="59" name="TextBox 58"/>
          <p:cNvSpPr txBox="1"/>
          <p:nvPr/>
        </p:nvSpPr>
        <p:spPr>
          <a:xfrm>
            <a:off x="2361332" y="1868585"/>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60" name="TextBox 59"/>
          <p:cNvSpPr txBox="1"/>
          <p:nvPr/>
        </p:nvSpPr>
        <p:spPr>
          <a:xfrm>
            <a:off x="6291942" y="1871990"/>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40" name="TextBox 39"/>
          <p:cNvSpPr txBox="1"/>
          <p:nvPr/>
        </p:nvSpPr>
        <p:spPr>
          <a:xfrm>
            <a:off x="439970" y="234926"/>
            <a:ext cx="809442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Flow, defined.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6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232"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61232" y="26990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61232"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61232"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1232"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49369"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49369" y="26990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49369"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49369"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49369"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10" idx="1"/>
            <a:endCxn id="2" idx="3"/>
          </p:cNvCxnSpPr>
          <p:nvPr/>
        </p:nvCxnSpPr>
        <p:spPr>
          <a:xfrm flipH="1">
            <a:off x="2780432" y="2013292"/>
            <a:ext cx="4268937"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Arrow Connector 26"/>
          <p:cNvCxnSpPr>
            <a:stCxn id="12" idx="1"/>
            <a:endCxn id="4" idx="3"/>
          </p:cNvCxnSpPr>
          <p:nvPr/>
        </p:nvCxnSpPr>
        <p:spPr>
          <a:xfrm flipH="1">
            <a:off x="2780432" y="2927692"/>
            <a:ext cx="4268937"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Arrow Connector 27"/>
          <p:cNvCxnSpPr/>
          <p:nvPr/>
        </p:nvCxnSpPr>
        <p:spPr>
          <a:xfrm flipH="1">
            <a:off x="2780433" y="3384892"/>
            <a:ext cx="1410568"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flipH="1">
            <a:off x="2780433" y="3842092"/>
            <a:ext cx="1410568"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p:nvPr/>
        </p:nvCxnSpPr>
        <p:spPr>
          <a:xfrm flipH="1">
            <a:off x="2780433" y="4756492"/>
            <a:ext cx="1410568"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347365" y="325408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(N)-layer</a:t>
            </a:r>
            <a:endParaRPr lang="en-US" sz="1100" b="1" dirty="0">
              <a:latin typeface="Arial" panose="020B0604020202020204" pitchFamily="34" charset="0"/>
              <a:cs typeface="Arial" panose="020B0604020202020204" pitchFamily="34" charset="0"/>
            </a:endParaRPr>
          </a:p>
        </p:txBody>
      </p:sp>
      <p:sp>
        <p:nvSpPr>
          <p:cNvPr id="42" name="TextBox 41"/>
          <p:cNvSpPr txBox="1"/>
          <p:nvPr/>
        </p:nvSpPr>
        <p:spPr>
          <a:xfrm>
            <a:off x="1757096" y="5093383"/>
            <a:ext cx="827471"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 A</a:t>
            </a:r>
            <a:endParaRPr lang="en-US" sz="1100" b="1" baseline="-25000" dirty="0">
              <a:latin typeface="Arial" panose="020B0604020202020204" pitchFamily="34" charset="0"/>
              <a:cs typeface="Arial" panose="020B0604020202020204" pitchFamily="34" charset="0"/>
            </a:endParaRPr>
          </a:p>
        </p:txBody>
      </p:sp>
      <p:sp>
        <p:nvSpPr>
          <p:cNvPr id="43" name="TextBox 42"/>
          <p:cNvSpPr txBox="1"/>
          <p:nvPr/>
        </p:nvSpPr>
        <p:spPr>
          <a:xfrm>
            <a:off x="7245233" y="5093383"/>
            <a:ext cx="827471"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 B</a:t>
            </a:r>
            <a:endParaRPr lang="en-US" sz="1100" b="1" baseline="-25000" dirty="0">
              <a:latin typeface="Arial" panose="020B0604020202020204" pitchFamily="34" charset="0"/>
              <a:cs typeface="Arial" panose="020B0604020202020204" pitchFamily="34" charset="0"/>
            </a:endParaRPr>
          </a:p>
        </p:txBody>
      </p:sp>
      <p:sp>
        <p:nvSpPr>
          <p:cNvPr id="46" name="TextBox 45"/>
          <p:cNvSpPr txBox="1"/>
          <p:nvPr/>
        </p:nvSpPr>
        <p:spPr>
          <a:xfrm>
            <a:off x="342032" y="282989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 + 1)-layer</a:t>
            </a:r>
            <a:endParaRPr lang="en-US" sz="1100" b="1" dirty="0">
              <a:latin typeface="Arial" panose="020B0604020202020204" pitchFamily="34" charset="0"/>
              <a:cs typeface="Arial" panose="020B0604020202020204" pitchFamily="34" charset="0"/>
            </a:endParaRPr>
          </a:p>
        </p:txBody>
      </p:sp>
      <p:sp>
        <p:nvSpPr>
          <p:cNvPr id="47" name="TextBox 46"/>
          <p:cNvSpPr txBox="1"/>
          <p:nvPr/>
        </p:nvSpPr>
        <p:spPr>
          <a:xfrm>
            <a:off x="342032" y="371128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 - 1)-layer</a:t>
            </a:r>
            <a:endParaRPr lang="en-US" sz="1100" b="1" dirty="0">
              <a:latin typeface="Arial" panose="020B0604020202020204" pitchFamily="34" charset="0"/>
              <a:cs typeface="Arial" panose="020B0604020202020204" pitchFamily="34" charset="0"/>
            </a:endParaRPr>
          </a:p>
        </p:txBody>
      </p:sp>
      <p:cxnSp>
        <p:nvCxnSpPr>
          <p:cNvPr id="48" name="Straight Arrow Connector 47"/>
          <p:cNvCxnSpPr>
            <a:stCxn id="8" idx="0"/>
            <a:endCxn id="6" idx="2"/>
          </p:cNvCxnSpPr>
          <p:nvPr/>
        </p:nvCxnSpPr>
        <p:spPr>
          <a:xfrm flipV="1">
            <a:off x="2170832"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a:stCxn id="16" idx="0"/>
            <a:endCxn id="14" idx="2"/>
          </p:cNvCxnSpPr>
          <p:nvPr/>
        </p:nvCxnSpPr>
        <p:spPr>
          <a:xfrm flipV="1">
            <a:off x="7658969"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p:cNvCxnSpPr/>
          <p:nvPr/>
        </p:nvCxnSpPr>
        <p:spPr>
          <a:xfrm flipV="1">
            <a:off x="2170832" y="2242458"/>
            <a:ext cx="0" cy="457200"/>
          </a:xfrm>
          <a:prstGeom prst="straightConnector1">
            <a:avLst/>
          </a:prstGeom>
          <a:noFill/>
          <a:ln w="19050">
            <a:solidFill>
              <a:schemeClr val="tx1"/>
            </a:solidFill>
            <a:prstDash val="solid"/>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p:cNvCxnSpPr>
            <a:stCxn id="10" idx="2"/>
            <a:endCxn id="12" idx="0"/>
          </p:cNvCxnSpPr>
          <p:nvPr/>
        </p:nvCxnSpPr>
        <p:spPr>
          <a:xfrm>
            <a:off x="7658969" y="2241892"/>
            <a:ext cx="0" cy="457200"/>
          </a:xfrm>
          <a:prstGeom prst="straightConnector1">
            <a:avLst/>
          </a:prstGeom>
          <a:noFill/>
          <a:ln w="19050">
            <a:solidFill>
              <a:schemeClr val="tx1"/>
            </a:solidFill>
            <a:prstDash val="solid"/>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1675532" y="1868585"/>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60" name="TextBox 59"/>
          <p:cNvSpPr txBox="1"/>
          <p:nvPr/>
        </p:nvSpPr>
        <p:spPr>
          <a:xfrm>
            <a:off x="7169111" y="1871990"/>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3" name="Rectangle 2"/>
          <p:cNvSpPr/>
          <p:nvPr/>
        </p:nvSpPr>
        <p:spPr>
          <a:xfrm>
            <a:off x="1371600" y="1600200"/>
            <a:ext cx="1600200" cy="33848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43000" y="4982223"/>
            <a:ext cx="7543800" cy="8389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0" y="1597331"/>
            <a:ext cx="1600200" cy="33848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038600" y="3047999"/>
            <a:ext cx="1600200" cy="1934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09615"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09615"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09615"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116139" y="5093383"/>
            <a:ext cx="1406154" cy="600164"/>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Relay with</a:t>
            </a:r>
            <a:endParaRPr lang="en-US" sz="1100" b="1" baseline="-25000" dirty="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Height N</a:t>
            </a:r>
          </a:p>
          <a:p>
            <a:pPr algn="ctr"/>
            <a:r>
              <a:rPr lang="en-US" sz="1100" b="1" dirty="0" smtClean="0">
                <a:latin typeface="Arial" panose="020B0604020202020204" pitchFamily="34" charset="0"/>
                <a:cs typeface="Arial" panose="020B0604020202020204" pitchFamily="34" charset="0"/>
              </a:rPr>
              <a:t>(An Open System)</a:t>
            </a:r>
          </a:p>
        </p:txBody>
      </p:sp>
      <p:cxnSp>
        <p:nvCxnSpPr>
          <p:cNvPr id="49" name="Straight Arrow Connector 48"/>
          <p:cNvCxnSpPr>
            <a:stCxn id="41" idx="0"/>
            <a:endCxn id="40" idx="2"/>
          </p:cNvCxnSpPr>
          <p:nvPr/>
        </p:nvCxnSpPr>
        <p:spPr>
          <a:xfrm flipV="1">
            <a:off x="4819215"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a:stCxn id="13" idx="1"/>
          </p:cNvCxnSpPr>
          <p:nvPr/>
        </p:nvCxnSpPr>
        <p:spPr>
          <a:xfrm flipH="1" flipV="1">
            <a:off x="5428815" y="3377795"/>
            <a:ext cx="1620554" cy="7097"/>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Arrow Connector 51"/>
          <p:cNvCxnSpPr>
            <a:stCxn id="14" idx="1"/>
          </p:cNvCxnSpPr>
          <p:nvPr/>
        </p:nvCxnSpPr>
        <p:spPr>
          <a:xfrm flipH="1" flipV="1">
            <a:off x="5428815" y="3834995"/>
            <a:ext cx="1620554" cy="7097"/>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Arrow Connector 52"/>
          <p:cNvCxnSpPr>
            <a:stCxn id="16" idx="1"/>
          </p:cNvCxnSpPr>
          <p:nvPr/>
        </p:nvCxnSpPr>
        <p:spPr>
          <a:xfrm flipH="1" flipV="1">
            <a:off x="5428815" y="4749395"/>
            <a:ext cx="1620554" cy="7097"/>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4" name="TextBox 53"/>
          <p:cNvSpPr txBox="1"/>
          <p:nvPr/>
        </p:nvSpPr>
        <p:spPr>
          <a:xfrm>
            <a:off x="439970" y="234926"/>
            <a:ext cx="809442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Relays (Proxies)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93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p:cNvSpPr/>
          <p:nvPr/>
        </p:nvSpPr>
        <p:spPr>
          <a:xfrm>
            <a:off x="3083703" y="1877287"/>
            <a:ext cx="3665440" cy="3132202"/>
          </a:xfrm>
          <a:custGeom>
            <a:avLst/>
            <a:gdLst>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612572 w 3553097"/>
              <a:gd name="connsiteY4" fmla="*/ 1271452 h 3849189"/>
              <a:gd name="connsiteX5" fmla="*/ 2621280 w 3553097"/>
              <a:gd name="connsiteY5" fmla="*/ 3152503 h 3849189"/>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233152 w 3553097"/>
              <a:gd name="connsiteY4" fmla="*/ 1280161 h 3849189"/>
              <a:gd name="connsiteX5" fmla="*/ 2621280 w 3553097"/>
              <a:gd name="connsiteY5" fmla="*/ 3152503 h 3849189"/>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233152 w 3553097"/>
              <a:gd name="connsiteY4" fmla="*/ 1280161 h 3849189"/>
              <a:gd name="connsiteX5" fmla="*/ 2621280 w 3553097"/>
              <a:gd name="connsiteY5" fmla="*/ 3152503 h 3849189"/>
              <a:gd name="connsiteX6" fmla="*/ 3553097 w 3553097"/>
              <a:gd name="connsiteY6" fmla="*/ 3849189 h 3849189"/>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233152 w 3553097"/>
              <a:gd name="connsiteY4" fmla="*/ 1280161 h 3849189"/>
              <a:gd name="connsiteX5" fmla="*/ 2227268 w 3553097"/>
              <a:gd name="connsiteY5" fmla="*/ 3143794 h 3849189"/>
              <a:gd name="connsiteX6" fmla="*/ 3553097 w 3553097"/>
              <a:gd name="connsiteY6" fmla="*/ 3849189 h 3849189"/>
              <a:gd name="connsiteX0" fmla="*/ 3560393 w 3560393"/>
              <a:gd name="connsiteY0" fmla="*/ 3126377 h 3143794"/>
              <a:gd name="connsiteX1" fmla="*/ 3553097 w 3560393"/>
              <a:gd name="connsiteY1" fmla="*/ 0 h 3143794"/>
              <a:gd name="connsiteX2" fmla="*/ 0 w 3560393"/>
              <a:gd name="connsiteY2" fmla="*/ 8709 h 3143794"/>
              <a:gd name="connsiteX3" fmla="*/ 0 w 3560393"/>
              <a:gd name="connsiteY3" fmla="*/ 1280160 h 3143794"/>
              <a:gd name="connsiteX4" fmla="*/ 2233152 w 3560393"/>
              <a:gd name="connsiteY4" fmla="*/ 1280161 h 3143794"/>
              <a:gd name="connsiteX5" fmla="*/ 2227268 w 3560393"/>
              <a:gd name="connsiteY5" fmla="*/ 3143794 h 3143794"/>
              <a:gd name="connsiteX6" fmla="*/ 3560393 w 3560393"/>
              <a:gd name="connsiteY6" fmla="*/ 3126377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280160 h 3143794"/>
              <a:gd name="connsiteX4" fmla="*/ 2233152 w 3553097"/>
              <a:gd name="connsiteY4" fmla="*/ 1280161 h 3143794"/>
              <a:gd name="connsiteX5" fmla="*/ 2227268 w 3553097"/>
              <a:gd name="connsiteY5" fmla="*/ 3143794 h 3143794"/>
              <a:gd name="connsiteX6" fmla="*/ 3553097 w 3553097"/>
              <a:gd name="connsiteY6" fmla="*/ 3143794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140695 h 3143794"/>
              <a:gd name="connsiteX4" fmla="*/ 2233152 w 3553097"/>
              <a:gd name="connsiteY4" fmla="*/ 1280161 h 3143794"/>
              <a:gd name="connsiteX5" fmla="*/ 2227268 w 3553097"/>
              <a:gd name="connsiteY5" fmla="*/ 3143794 h 3143794"/>
              <a:gd name="connsiteX6" fmla="*/ 3553097 w 3553097"/>
              <a:gd name="connsiteY6" fmla="*/ 3143794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140695 h 3143794"/>
              <a:gd name="connsiteX4" fmla="*/ 2553935 w 3553097"/>
              <a:gd name="connsiteY4" fmla="*/ 1131980 h 3143794"/>
              <a:gd name="connsiteX5" fmla="*/ 2227268 w 3553097"/>
              <a:gd name="connsiteY5" fmla="*/ 3143794 h 3143794"/>
              <a:gd name="connsiteX6" fmla="*/ 3553097 w 3553097"/>
              <a:gd name="connsiteY6" fmla="*/ 3143794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140695 h 3143794"/>
              <a:gd name="connsiteX4" fmla="*/ 2553935 w 3553097"/>
              <a:gd name="connsiteY4" fmla="*/ 1131980 h 3143794"/>
              <a:gd name="connsiteX5" fmla="*/ 2548052 w 3553097"/>
              <a:gd name="connsiteY5" fmla="*/ 3143794 h 3143794"/>
              <a:gd name="connsiteX6" fmla="*/ 3553097 w 3553097"/>
              <a:gd name="connsiteY6" fmla="*/ 3143794 h 3143794"/>
              <a:gd name="connsiteX0" fmla="*/ 3553097 w 3553097"/>
              <a:gd name="connsiteY0" fmla="*/ 3135085 h 3135085"/>
              <a:gd name="connsiteX1" fmla="*/ 3553097 w 3553097"/>
              <a:gd name="connsiteY1" fmla="*/ 8 h 3135085"/>
              <a:gd name="connsiteX2" fmla="*/ 0 w 3553097"/>
              <a:gd name="connsiteY2" fmla="*/ 0 h 3135085"/>
              <a:gd name="connsiteX3" fmla="*/ 0 w 3553097"/>
              <a:gd name="connsiteY3" fmla="*/ 1131986 h 3135085"/>
              <a:gd name="connsiteX4" fmla="*/ 2553935 w 3553097"/>
              <a:gd name="connsiteY4" fmla="*/ 1123271 h 3135085"/>
              <a:gd name="connsiteX5" fmla="*/ 2548052 w 3553097"/>
              <a:gd name="connsiteY5" fmla="*/ 3135085 h 3135085"/>
              <a:gd name="connsiteX6" fmla="*/ 3553097 w 3553097"/>
              <a:gd name="connsiteY6" fmla="*/ 3135085 h 313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3097" h="3135085">
                <a:moveTo>
                  <a:pt x="3553097" y="3135085"/>
                </a:moveTo>
                <a:lnTo>
                  <a:pt x="3553097" y="8"/>
                </a:lnTo>
                <a:lnTo>
                  <a:pt x="0" y="0"/>
                </a:lnTo>
                <a:lnTo>
                  <a:pt x="0" y="1131986"/>
                </a:lnTo>
                <a:lnTo>
                  <a:pt x="2553935" y="1123271"/>
                </a:lnTo>
                <a:cubicBezTo>
                  <a:pt x="2556838" y="1750288"/>
                  <a:pt x="2545149" y="2508068"/>
                  <a:pt x="2548052" y="3135085"/>
                </a:cubicBezTo>
                <a:lnTo>
                  <a:pt x="3553097" y="3135085"/>
                </a:lnTo>
                <a:close/>
              </a:path>
            </a:pathLst>
          </a:cu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61232"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61232" y="26990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61232"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61232"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1232"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49369"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49369" y="26990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49369"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49369"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49369"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778035" y="2013292"/>
            <a:ext cx="4268939" cy="2743200"/>
            <a:chOff x="3460080" y="762000"/>
            <a:chExt cx="10960107" cy="2743200"/>
          </a:xfrm>
        </p:grpSpPr>
        <p:cxnSp>
          <p:nvCxnSpPr>
            <p:cNvPr id="25" name="Straight Arrow Connector 24"/>
            <p:cNvCxnSpPr/>
            <p:nvPr/>
          </p:nvCxnSpPr>
          <p:spPr>
            <a:xfrm flipH="1">
              <a:off x="3460080" y="762000"/>
              <a:ext cx="10960104"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Arrow Connector 26"/>
            <p:cNvCxnSpPr/>
            <p:nvPr/>
          </p:nvCxnSpPr>
          <p:spPr>
            <a:xfrm flipH="1">
              <a:off x="3460082" y="1676400"/>
              <a:ext cx="10960105"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Arrow Connector 27"/>
            <p:cNvCxnSpPr/>
            <p:nvPr/>
          </p:nvCxnSpPr>
          <p:spPr>
            <a:xfrm flipH="1">
              <a:off x="3466232" y="2133600"/>
              <a:ext cx="3621504"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flipH="1">
              <a:off x="3466232" y="2590800"/>
              <a:ext cx="3621504"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p:nvPr/>
          </p:nvCxnSpPr>
          <p:spPr>
            <a:xfrm flipH="1">
              <a:off x="3466232" y="35052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grpSp>
      <p:sp>
        <p:nvSpPr>
          <p:cNvPr id="38" name="TextBox 37"/>
          <p:cNvSpPr txBox="1"/>
          <p:nvPr/>
        </p:nvSpPr>
        <p:spPr>
          <a:xfrm>
            <a:off x="347365" y="325408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(N)-layer</a:t>
            </a:r>
            <a:endParaRPr lang="en-US" sz="1100" b="1" dirty="0">
              <a:latin typeface="Arial" panose="020B0604020202020204" pitchFamily="34" charset="0"/>
              <a:cs typeface="Arial" panose="020B0604020202020204" pitchFamily="34" charset="0"/>
            </a:endParaRPr>
          </a:p>
        </p:txBody>
      </p:sp>
      <p:sp>
        <p:nvSpPr>
          <p:cNvPr id="42" name="TextBox 41"/>
          <p:cNvSpPr txBox="1"/>
          <p:nvPr/>
        </p:nvSpPr>
        <p:spPr>
          <a:xfrm>
            <a:off x="1757096" y="5093383"/>
            <a:ext cx="827471"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 A</a:t>
            </a:r>
            <a:endParaRPr lang="en-US" sz="1100" b="1" baseline="-25000" dirty="0">
              <a:latin typeface="Arial" panose="020B0604020202020204" pitchFamily="34" charset="0"/>
              <a:cs typeface="Arial" panose="020B0604020202020204" pitchFamily="34" charset="0"/>
            </a:endParaRPr>
          </a:p>
        </p:txBody>
      </p:sp>
      <p:sp>
        <p:nvSpPr>
          <p:cNvPr id="43" name="TextBox 42"/>
          <p:cNvSpPr txBox="1"/>
          <p:nvPr/>
        </p:nvSpPr>
        <p:spPr>
          <a:xfrm>
            <a:off x="7245233" y="5093383"/>
            <a:ext cx="827471"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 B</a:t>
            </a:r>
            <a:endParaRPr lang="en-US" sz="1100" b="1" baseline="-25000" dirty="0">
              <a:latin typeface="Arial" panose="020B0604020202020204" pitchFamily="34" charset="0"/>
              <a:cs typeface="Arial" panose="020B0604020202020204" pitchFamily="34" charset="0"/>
            </a:endParaRPr>
          </a:p>
        </p:txBody>
      </p:sp>
      <p:sp>
        <p:nvSpPr>
          <p:cNvPr id="46" name="TextBox 45"/>
          <p:cNvSpPr txBox="1"/>
          <p:nvPr/>
        </p:nvSpPr>
        <p:spPr>
          <a:xfrm>
            <a:off x="342032" y="282989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 + 1)-layer</a:t>
            </a:r>
            <a:endParaRPr lang="en-US" sz="1100" b="1" dirty="0">
              <a:latin typeface="Arial" panose="020B0604020202020204" pitchFamily="34" charset="0"/>
              <a:cs typeface="Arial" panose="020B0604020202020204" pitchFamily="34" charset="0"/>
            </a:endParaRPr>
          </a:p>
        </p:txBody>
      </p:sp>
      <p:sp>
        <p:nvSpPr>
          <p:cNvPr id="47" name="TextBox 46"/>
          <p:cNvSpPr txBox="1"/>
          <p:nvPr/>
        </p:nvSpPr>
        <p:spPr>
          <a:xfrm>
            <a:off x="342032" y="371128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 - 1)-layer</a:t>
            </a:r>
            <a:endParaRPr lang="en-US" sz="1100" b="1" dirty="0">
              <a:latin typeface="Arial" panose="020B0604020202020204" pitchFamily="34" charset="0"/>
              <a:cs typeface="Arial" panose="020B0604020202020204" pitchFamily="34" charset="0"/>
            </a:endParaRPr>
          </a:p>
        </p:txBody>
      </p:sp>
      <p:cxnSp>
        <p:nvCxnSpPr>
          <p:cNvPr id="48" name="Straight Arrow Connector 47"/>
          <p:cNvCxnSpPr>
            <a:stCxn id="8" idx="0"/>
            <a:endCxn id="6" idx="2"/>
          </p:cNvCxnSpPr>
          <p:nvPr/>
        </p:nvCxnSpPr>
        <p:spPr>
          <a:xfrm flipV="1">
            <a:off x="2170832"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a:stCxn id="16" idx="0"/>
            <a:endCxn id="14" idx="2"/>
          </p:cNvCxnSpPr>
          <p:nvPr/>
        </p:nvCxnSpPr>
        <p:spPr>
          <a:xfrm flipV="1">
            <a:off x="7658969"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p:cNvCxnSpPr/>
          <p:nvPr/>
        </p:nvCxnSpPr>
        <p:spPr>
          <a:xfrm flipV="1">
            <a:off x="2170832" y="2242458"/>
            <a:ext cx="0" cy="457200"/>
          </a:xfrm>
          <a:prstGeom prst="straightConnector1">
            <a:avLst/>
          </a:prstGeom>
          <a:noFill/>
          <a:ln w="19050">
            <a:solidFill>
              <a:schemeClr val="tx1"/>
            </a:solidFill>
            <a:prstDash val="solid"/>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p:cNvCxnSpPr>
            <a:stCxn id="10" idx="2"/>
            <a:endCxn id="12" idx="0"/>
          </p:cNvCxnSpPr>
          <p:nvPr/>
        </p:nvCxnSpPr>
        <p:spPr>
          <a:xfrm>
            <a:off x="7658969" y="2241892"/>
            <a:ext cx="0" cy="457200"/>
          </a:xfrm>
          <a:prstGeom prst="straightConnector1">
            <a:avLst/>
          </a:prstGeom>
          <a:noFill/>
          <a:ln w="19050">
            <a:solidFill>
              <a:schemeClr val="tx1"/>
            </a:solidFill>
            <a:prstDash val="solid"/>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1675532" y="1868585"/>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60" name="TextBox 59"/>
          <p:cNvSpPr txBox="1"/>
          <p:nvPr/>
        </p:nvSpPr>
        <p:spPr>
          <a:xfrm>
            <a:off x="7169111" y="1871990"/>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3" name="Rectangle 2"/>
          <p:cNvSpPr/>
          <p:nvPr/>
        </p:nvSpPr>
        <p:spPr>
          <a:xfrm>
            <a:off x="1371600" y="1600200"/>
            <a:ext cx="1600200" cy="33848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43000" y="4982223"/>
            <a:ext cx="7543800" cy="8389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0" y="1597331"/>
            <a:ext cx="1600200" cy="33848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038600" y="3047999"/>
            <a:ext cx="1600200" cy="1934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09615"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09615"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09615"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116138" y="5093383"/>
            <a:ext cx="1406154" cy="600164"/>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Relay with</a:t>
            </a:r>
            <a:endParaRPr lang="en-US" sz="1100" b="1" baseline="-25000" dirty="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Height N</a:t>
            </a:r>
          </a:p>
          <a:p>
            <a:pPr algn="ctr"/>
            <a:r>
              <a:rPr lang="en-US" sz="1100" b="1" dirty="0">
                <a:latin typeface="Arial" panose="020B0604020202020204" pitchFamily="34" charset="0"/>
                <a:cs typeface="Arial" panose="020B0604020202020204" pitchFamily="34" charset="0"/>
              </a:rPr>
              <a:t>(An Open System</a:t>
            </a:r>
            <a:r>
              <a:rPr lang="en-US" sz="1100" b="1" dirty="0" smtClean="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p:txBody>
      </p:sp>
      <p:cxnSp>
        <p:nvCxnSpPr>
          <p:cNvPr id="49" name="Straight Arrow Connector 48"/>
          <p:cNvCxnSpPr>
            <a:stCxn id="41" idx="0"/>
            <a:endCxn id="40" idx="2"/>
          </p:cNvCxnSpPr>
          <p:nvPr/>
        </p:nvCxnSpPr>
        <p:spPr>
          <a:xfrm flipV="1">
            <a:off x="4819215"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flipH="1">
            <a:off x="5428815" y="3377795"/>
            <a:ext cx="1410568"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Arrow Connector 51"/>
          <p:cNvCxnSpPr/>
          <p:nvPr/>
        </p:nvCxnSpPr>
        <p:spPr>
          <a:xfrm flipH="1">
            <a:off x="5428815" y="3834995"/>
            <a:ext cx="1410568"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Arrow Connector 52"/>
          <p:cNvCxnSpPr/>
          <p:nvPr/>
        </p:nvCxnSpPr>
        <p:spPr>
          <a:xfrm flipH="1">
            <a:off x="5428815" y="4749395"/>
            <a:ext cx="1410568"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4" name="TextBox 53"/>
          <p:cNvSpPr txBox="1"/>
          <p:nvPr/>
        </p:nvSpPr>
        <p:spPr>
          <a:xfrm>
            <a:off x="439970" y="234926"/>
            <a:ext cx="809442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Relays limit visibility</a:t>
            </a:r>
            <a:endParaRPr lang="en-US" sz="2400" b="1" dirty="0">
              <a:latin typeface="Arial" panose="020B0604020202020204" pitchFamily="34" charset="0"/>
              <a:cs typeface="Arial" panose="020B0604020202020204" pitchFamily="34" charset="0"/>
            </a:endParaRPr>
          </a:p>
        </p:txBody>
      </p:sp>
      <p:sp>
        <p:nvSpPr>
          <p:cNvPr id="9" name="Oval 8"/>
          <p:cNvSpPr/>
          <p:nvPr/>
        </p:nvSpPr>
        <p:spPr>
          <a:xfrm>
            <a:off x="6016501" y="4886899"/>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X</a:t>
            </a:r>
            <a:endParaRPr lang="en-US" b="1" dirty="0">
              <a:solidFill>
                <a:schemeClr val="bg1"/>
              </a:solidFill>
            </a:endParaRPr>
          </a:p>
        </p:txBody>
      </p:sp>
    </p:spTree>
    <p:extLst>
      <p:ext uri="{BB962C8B-B14F-4D97-AF65-F5344CB8AC3E}">
        <p14:creationId xmlns:p14="http://schemas.microsoft.com/office/powerpoint/2010/main" val="4191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80657" y="3653278"/>
            <a:ext cx="900357" cy="333522"/>
          </a:xfrm>
          <a:prstGeom prst="rect">
            <a:avLst/>
          </a:prstGeom>
          <a:pattFill prst="dkUpDiag">
            <a:fgClr>
              <a:schemeClr val="bg1">
                <a:lumMod val="75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83703" y="1877287"/>
            <a:ext cx="3665440" cy="3132202"/>
          </a:xfrm>
          <a:custGeom>
            <a:avLst/>
            <a:gdLst>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612572 w 3553097"/>
              <a:gd name="connsiteY4" fmla="*/ 1271452 h 3849189"/>
              <a:gd name="connsiteX5" fmla="*/ 2621280 w 3553097"/>
              <a:gd name="connsiteY5" fmla="*/ 3152503 h 3849189"/>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233152 w 3553097"/>
              <a:gd name="connsiteY4" fmla="*/ 1280161 h 3849189"/>
              <a:gd name="connsiteX5" fmla="*/ 2621280 w 3553097"/>
              <a:gd name="connsiteY5" fmla="*/ 3152503 h 3849189"/>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233152 w 3553097"/>
              <a:gd name="connsiteY4" fmla="*/ 1280161 h 3849189"/>
              <a:gd name="connsiteX5" fmla="*/ 2621280 w 3553097"/>
              <a:gd name="connsiteY5" fmla="*/ 3152503 h 3849189"/>
              <a:gd name="connsiteX6" fmla="*/ 3553097 w 3553097"/>
              <a:gd name="connsiteY6" fmla="*/ 3849189 h 3849189"/>
              <a:gd name="connsiteX0" fmla="*/ 3553097 w 3553097"/>
              <a:gd name="connsiteY0" fmla="*/ 3849189 h 3849189"/>
              <a:gd name="connsiteX1" fmla="*/ 3553097 w 3553097"/>
              <a:gd name="connsiteY1" fmla="*/ 0 h 3849189"/>
              <a:gd name="connsiteX2" fmla="*/ 0 w 3553097"/>
              <a:gd name="connsiteY2" fmla="*/ 8709 h 3849189"/>
              <a:gd name="connsiteX3" fmla="*/ 0 w 3553097"/>
              <a:gd name="connsiteY3" fmla="*/ 1280160 h 3849189"/>
              <a:gd name="connsiteX4" fmla="*/ 2233152 w 3553097"/>
              <a:gd name="connsiteY4" fmla="*/ 1280161 h 3849189"/>
              <a:gd name="connsiteX5" fmla="*/ 2227268 w 3553097"/>
              <a:gd name="connsiteY5" fmla="*/ 3143794 h 3849189"/>
              <a:gd name="connsiteX6" fmla="*/ 3553097 w 3553097"/>
              <a:gd name="connsiteY6" fmla="*/ 3849189 h 3849189"/>
              <a:gd name="connsiteX0" fmla="*/ 3560393 w 3560393"/>
              <a:gd name="connsiteY0" fmla="*/ 3126377 h 3143794"/>
              <a:gd name="connsiteX1" fmla="*/ 3553097 w 3560393"/>
              <a:gd name="connsiteY1" fmla="*/ 0 h 3143794"/>
              <a:gd name="connsiteX2" fmla="*/ 0 w 3560393"/>
              <a:gd name="connsiteY2" fmla="*/ 8709 h 3143794"/>
              <a:gd name="connsiteX3" fmla="*/ 0 w 3560393"/>
              <a:gd name="connsiteY3" fmla="*/ 1280160 h 3143794"/>
              <a:gd name="connsiteX4" fmla="*/ 2233152 w 3560393"/>
              <a:gd name="connsiteY4" fmla="*/ 1280161 h 3143794"/>
              <a:gd name="connsiteX5" fmla="*/ 2227268 w 3560393"/>
              <a:gd name="connsiteY5" fmla="*/ 3143794 h 3143794"/>
              <a:gd name="connsiteX6" fmla="*/ 3560393 w 3560393"/>
              <a:gd name="connsiteY6" fmla="*/ 3126377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280160 h 3143794"/>
              <a:gd name="connsiteX4" fmla="*/ 2233152 w 3553097"/>
              <a:gd name="connsiteY4" fmla="*/ 1280161 h 3143794"/>
              <a:gd name="connsiteX5" fmla="*/ 2227268 w 3553097"/>
              <a:gd name="connsiteY5" fmla="*/ 3143794 h 3143794"/>
              <a:gd name="connsiteX6" fmla="*/ 3553097 w 3553097"/>
              <a:gd name="connsiteY6" fmla="*/ 3143794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140695 h 3143794"/>
              <a:gd name="connsiteX4" fmla="*/ 2233152 w 3553097"/>
              <a:gd name="connsiteY4" fmla="*/ 1280161 h 3143794"/>
              <a:gd name="connsiteX5" fmla="*/ 2227268 w 3553097"/>
              <a:gd name="connsiteY5" fmla="*/ 3143794 h 3143794"/>
              <a:gd name="connsiteX6" fmla="*/ 3553097 w 3553097"/>
              <a:gd name="connsiteY6" fmla="*/ 3143794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140695 h 3143794"/>
              <a:gd name="connsiteX4" fmla="*/ 2553935 w 3553097"/>
              <a:gd name="connsiteY4" fmla="*/ 1131980 h 3143794"/>
              <a:gd name="connsiteX5" fmla="*/ 2227268 w 3553097"/>
              <a:gd name="connsiteY5" fmla="*/ 3143794 h 3143794"/>
              <a:gd name="connsiteX6" fmla="*/ 3553097 w 3553097"/>
              <a:gd name="connsiteY6" fmla="*/ 3143794 h 3143794"/>
              <a:gd name="connsiteX0" fmla="*/ 3553097 w 3553097"/>
              <a:gd name="connsiteY0" fmla="*/ 3143794 h 3143794"/>
              <a:gd name="connsiteX1" fmla="*/ 3553097 w 3553097"/>
              <a:gd name="connsiteY1" fmla="*/ 0 h 3143794"/>
              <a:gd name="connsiteX2" fmla="*/ 0 w 3553097"/>
              <a:gd name="connsiteY2" fmla="*/ 8709 h 3143794"/>
              <a:gd name="connsiteX3" fmla="*/ 0 w 3553097"/>
              <a:gd name="connsiteY3" fmla="*/ 1140695 h 3143794"/>
              <a:gd name="connsiteX4" fmla="*/ 2553935 w 3553097"/>
              <a:gd name="connsiteY4" fmla="*/ 1131980 h 3143794"/>
              <a:gd name="connsiteX5" fmla="*/ 2548052 w 3553097"/>
              <a:gd name="connsiteY5" fmla="*/ 3143794 h 3143794"/>
              <a:gd name="connsiteX6" fmla="*/ 3553097 w 3553097"/>
              <a:gd name="connsiteY6" fmla="*/ 3143794 h 3143794"/>
              <a:gd name="connsiteX0" fmla="*/ 3553097 w 3553097"/>
              <a:gd name="connsiteY0" fmla="*/ 3135085 h 3135085"/>
              <a:gd name="connsiteX1" fmla="*/ 3553097 w 3553097"/>
              <a:gd name="connsiteY1" fmla="*/ 8 h 3135085"/>
              <a:gd name="connsiteX2" fmla="*/ 0 w 3553097"/>
              <a:gd name="connsiteY2" fmla="*/ 0 h 3135085"/>
              <a:gd name="connsiteX3" fmla="*/ 0 w 3553097"/>
              <a:gd name="connsiteY3" fmla="*/ 1131986 h 3135085"/>
              <a:gd name="connsiteX4" fmla="*/ 2553935 w 3553097"/>
              <a:gd name="connsiteY4" fmla="*/ 1123271 h 3135085"/>
              <a:gd name="connsiteX5" fmla="*/ 2548052 w 3553097"/>
              <a:gd name="connsiteY5" fmla="*/ 3135085 h 3135085"/>
              <a:gd name="connsiteX6" fmla="*/ 3553097 w 3553097"/>
              <a:gd name="connsiteY6" fmla="*/ 3135085 h 313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3097" h="3135085">
                <a:moveTo>
                  <a:pt x="3553097" y="3135085"/>
                </a:moveTo>
                <a:lnTo>
                  <a:pt x="3553097" y="8"/>
                </a:lnTo>
                <a:lnTo>
                  <a:pt x="0" y="0"/>
                </a:lnTo>
                <a:lnTo>
                  <a:pt x="0" y="1131986"/>
                </a:lnTo>
                <a:lnTo>
                  <a:pt x="2553935" y="1123271"/>
                </a:lnTo>
                <a:cubicBezTo>
                  <a:pt x="2556838" y="1750288"/>
                  <a:pt x="2545149" y="2508068"/>
                  <a:pt x="2548052" y="3135085"/>
                </a:cubicBezTo>
                <a:lnTo>
                  <a:pt x="3553097" y="3135085"/>
                </a:lnTo>
                <a:close/>
              </a:path>
            </a:pathLst>
          </a:custGeom>
          <a:solidFill>
            <a:schemeClr val="bg1">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61232"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61232" y="26990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61232"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61232"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1232"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49369" y="17846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49369" y="26990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49369"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49369"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49369"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778035" y="2013292"/>
            <a:ext cx="4268939" cy="2743200"/>
            <a:chOff x="3460080" y="762000"/>
            <a:chExt cx="10960107" cy="2743200"/>
          </a:xfrm>
        </p:grpSpPr>
        <p:cxnSp>
          <p:nvCxnSpPr>
            <p:cNvPr id="25" name="Straight Arrow Connector 24"/>
            <p:cNvCxnSpPr/>
            <p:nvPr/>
          </p:nvCxnSpPr>
          <p:spPr>
            <a:xfrm flipH="1">
              <a:off x="3460080" y="762000"/>
              <a:ext cx="10960104"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Arrow Connector 26"/>
            <p:cNvCxnSpPr/>
            <p:nvPr/>
          </p:nvCxnSpPr>
          <p:spPr>
            <a:xfrm flipH="1">
              <a:off x="3460082" y="1676400"/>
              <a:ext cx="10960105"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Arrow Connector 27"/>
            <p:cNvCxnSpPr/>
            <p:nvPr/>
          </p:nvCxnSpPr>
          <p:spPr>
            <a:xfrm flipH="1">
              <a:off x="3466232" y="2133600"/>
              <a:ext cx="3621504"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flipH="1">
              <a:off x="3466232" y="2590800"/>
              <a:ext cx="3621504" cy="0"/>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p:nvPr/>
          </p:nvCxnSpPr>
          <p:spPr>
            <a:xfrm flipH="1">
              <a:off x="3466232" y="3505200"/>
              <a:ext cx="3621504" cy="0"/>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grpSp>
      <p:sp>
        <p:nvSpPr>
          <p:cNvPr id="38" name="TextBox 37"/>
          <p:cNvSpPr txBox="1"/>
          <p:nvPr/>
        </p:nvSpPr>
        <p:spPr>
          <a:xfrm>
            <a:off x="347365" y="325408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(N)-layer</a:t>
            </a:r>
            <a:endParaRPr lang="en-US" sz="1100" b="1" dirty="0">
              <a:latin typeface="Arial" panose="020B0604020202020204" pitchFamily="34" charset="0"/>
              <a:cs typeface="Arial" panose="020B0604020202020204" pitchFamily="34" charset="0"/>
            </a:endParaRPr>
          </a:p>
        </p:txBody>
      </p:sp>
      <p:sp>
        <p:nvSpPr>
          <p:cNvPr id="42" name="TextBox 41"/>
          <p:cNvSpPr txBox="1"/>
          <p:nvPr/>
        </p:nvSpPr>
        <p:spPr>
          <a:xfrm>
            <a:off x="1757096" y="5093383"/>
            <a:ext cx="827471"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 A</a:t>
            </a:r>
            <a:endParaRPr lang="en-US" sz="1100" b="1" baseline="-25000" dirty="0">
              <a:latin typeface="Arial" panose="020B0604020202020204" pitchFamily="34" charset="0"/>
              <a:cs typeface="Arial" panose="020B0604020202020204" pitchFamily="34" charset="0"/>
            </a:endParaRPr>
          </a:p>
        </p:txBody>
      </p:sp>
      <p:sp>
        <p:nvSpPr>
          <p:cNvPr id="43" name="TextBox 42"/>
          <p:cNvSpPr txBox="1"/>
          <p:nvPr/>
        </p:nvSpPr>
        <p:spPr>
          <a:xfrm>
            <a:off x="7245233" y="5093383"/>
            <a:ext cx="827471" cy="430887"/>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Open</a:t>
            </a:r>
          </a:p>
          <a:p>
            <a:pPr algn="ctr"/>
            <a:r>
              <a:rPr lang="en-US" sz="1100" b="1" dirty="0" smtClean="0">
                <a:latin typeface="Arial" panose="020B0604020202020204" pitchFamily="34" charset="0"/>
                <a:cs typeface="Arial" panose="020B0604020202020204" pitchFamily="34" charset="0"/>
              </a:rPr>
              <a:t>System B</a:t>
            </a:r>
            <a:endParaRPr lang="en-US" sz="1100" b="1" baseline="-25000" dirty="0">
              <a:latin typeface="Arial" panose="020B0604020202020204" pitchFamily="34" charset="0"/>
              <a:cs typeface="Arial" panose="020B0604020202020204" pitchFamily="34" charset="0"/>
            </a:endParaRPr>
          </a:p>
        </p:txBody>
      </p:sp>
      <p:sp>
        <p:nvSpPr>
          <p:cNvPr id="46" name="TextBox 45"/>
          <p:cNvSpPr txBox="1"/>
          <p:nvPr/>
        </p:nvSpPr>
        <p:spPr>
          <a:xfrm>
            <a:off x="342032" y="282989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 + 1)-layer</a:t>
            </a:r>
            <a:endParaRPr lang="en-US" sz="1100" b="1" dirty="0">
              <a:latin typeface="Arial" panose="020B0604020202020204" pitchFamily="34" charset="0"/>
              <a:cs typeface="Arial" panose="020B0604020202020204" pitchFamily="34" charset="0"/>
            </a:endParaRPr>
          </a:p>
        </p:txBody>
      </p:sp>
      <p:sp>
        <p:nvSpPr>
          <p:cNvPr id="47" name="TextBox 46"/>
          <p:cNvSpPr txBox="1"/>
          <p:nvPr/>
        </p:nvSpPr>
        <p:spPr>
          <a:xfrm>
            <a:off x="342032" y="3711287"/>
            <a:ext cx="990600" cy="261610"/>
          </a:xfrm>
          <a:prstGeom prst="rect">
            <a:avLst/>
          </a:prstGeom>
          <a:noFill/>
        </p:spPr>
        <p:txBody>
          <a:bodyPr wrap="square" rtlCol="0">
            <a:spAutoFit/>
          </a:bodyPr>
          <a:lstStyle/>
          <a:p>
            <a:pPr algn="r"/>
            <a:r>
              <a:rPr lang="en-US" sz="1100" b="1" dirty="0" smtClean="0">
                <a:latin typeface="Arial" panose="020B0604020202020204" pitchFamily="34" charset="0"/>
                <a:cs typeface="Arial" panose="020B0604020202020204" pitchFamily="34" charset="0"/>
              </a:rPr>
              <a:t>(N - 1)-layer</a:t>
            </a:r>
            <a:endParaRPr lang="en-US" sz="1100" b="1" dirty="0">
              <a:latin typeface="Arial" panose="020B0604020202020204" pitchFamily="34" charset="0"/>
              <a:cs typeface="Arial" panose="020B0604020202020204" pitchFamily="34" charset="0"/>
            </a:endParaRPr>
          </a:p>
        </p:txBody>
      </p:sp>
      <p:cxnSp>
        <p:nvCxnSpPr>
          <p:cNvPr id="48" name="Straight Arrow Connector 47"/>
          <p:cNvCxnSpPr>
            <a:stCxn id="8" idx="0"/>
            <a:endCxn id="6" idx="2"/>
          </p:cNvCxnSpPr>
          <p:nvPr/>
        </p:nvCxnSpPr>
        <p:spPr>
          <a:xfrm flipV="1">
            <a:off x="2170832"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a:stCxn id="16" idx="0"/>
            <a:endCxn id="14" idx="2"/>
          </p:cNvCxnSpPr>
          <p:nvPr/>
        </p:nvCxnSpPr>
        <p:spPr>
          <a:xfrm flipV="1">
            <a:off x="7658969"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Arrow Connector 56"/>
          <p:cNvCxnSpPr/>
          <p:nvPr/>
        </p:nvCxnSpPr>
        <p:spPr>
          <a:xfrm flipV="1">
            <a:off x="2170832" y="2242458"/>
            <a:ext cx="0" cy="457200"/>
          </a:xfrm>
          <a:prstGeom prst="straightConnector1">
            <a:avLst/>
          </a:prstGeom>
          <a:noFill/>
          <a:ln w="19050">
            <a:solidFill>
              <a:schemeClr val="tx1"/>
            </a:solidFill>
            <a:prstDash val="solid"/>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p:cNvCxnSpPr>
            <a:stCxn id="10" idx="2"/>
            <a:endCxn id="12" idx="0"/>
          </p:cNvCxnSpPr>
          <p:nvPr/>
        </p:nvCxnSpPr>
        <p:spPr>
          <a:xfrm>
            <a:off x="7658969" y="2241892"/>
            <a:ext cx="0" cy="457200"/>
          </a:xfrm>
          <a:prstGeom prst="straightConnector1">
            <a:avLst/>
          </a:prstGeom>
          <a:noFill/>
          <a:ln w="19050">
            <a:solidFill>
              <a:schemeClr val="tx1"/>
            </a:solidFill>
            <a:prstDash val="solid"/>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1675532" y="1868585"/>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60" name="TextBox 59"/>
          <p:cNvSpPr txBox="1"/>
          <p:nvPr/>
        </p:nvSpPr>
        <p:spPr>
          <a:xfrm>
            <a:off x="7169111" y="1871990"/>
            <a:ext cx="990600" cy="261610"/>
          </a:xfrm>
          <a:prstGeom prst="rect">
            <a:avLst/>
          </a:prstGeom>
          <a:no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Data</a:t>
            </a:r>
            <a:endParaRPr lang="en-US" sz="1100" b="1" dirty="0">
              <a:latin typeface="Arial" panose="020B0604020202020204" pitchFamily="34" charset="0"/>
              <a:cs typeface="Arial" panose="020B0604020202020204" pitchFamily="34" charset="0"/>
            </a:endParaRPr>
          </a:p>
        </p:txBody>
      </p:sp>
      <p:sp>
        <p:nvSpPr>
          <p:cNvPr id="3" name="Rectangle 2"/>
          <p:cNvSpPr/>
          <p:nvPr/>
        </p:nvSpPr>
        <p:spPr>
          <a:xfrm>
            <a:off x="1371600" y="1600200"/>
            <a:ext cx="1600200" cy="33848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43000" y="4982223"/>
            <a:ext cx="7543800" cy="83893"/>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0" y="1597331"/>
            <a:ext cx="1600200" cy="33848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038600" y="3047999"/>
            <a:ext cx="1600200" cy="1934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09615" y="31562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09615" y="36134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09615" y="4527892"/>
            <a:ext cx="1219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116138" y="5093383"/>
            <a:ext cx="1406154" cy="600164"/>
          </a:xfrm>
          <a:prstGeom prst="rect">
            <a:avLst/>
          </a:prstGeom>
          <a:noFill/>
        </p:spPr>
        <p:txBody>
          <a:bodyPr wrap="none" rtlCol="0">
            <a:spAutoFit/>
          </a:bodyPr>
          <a:lstStyle/>
          <a:p>
            <a:pPr algn="ctr"/>
            <a:r>
              <a:rPr lang="en-US" sz="1100" b="1" dirty="0" smtClean="0">
                <a:latin typeface="Arial" panose="020B0604020202020204" pitchFamily="34" charset="0"/>
                <a:cs typeface="Arial" panose="020B0604020202020204" pitchFamily="34" charset="0"/>
              </a:rPr>
              <a:t>Relay with</a:t>
            </a:r>
            <a:endParaRPr lang="en-US" sz="1100" b="1" baseline="-25000" dirty="0">
              <a:latin typeface="Arial" panose="020B0604020202020204" pitchFamily="34" charset="0"/>
              <a:cs typeface="Arial" panose="020B0604020202020204" pitchFamily="34" charset="0"/>
            </a:endParaRPr>
          </a:p>
          <a:p>
            <a:pPr algn="ctr"/>
            <a:r>
              <a:rPr lang="en-US" sz="1100" b="1" dirty="0" smtClean="0">
                <a:latin typeface="Arial" panose="020B0604020202020204" pitchFamily="34" charset="0"/>
                <a:cs typeface="Arial" panose="020B0604020202020204" pitchFamily="34" charset="0"/>
              </a:rPr>
              <a:t>Height N</a:t>
            </a:r>
          </a:p>
          <a:p>
            <a:pPr algn="ctr"/>
            <a:r>
              <a:rPr lang="en-US" sz="1100" b="1" dirty="0">
                <a:latin typeface="Arial" panose="020B0604020202020204" pitchFamily="34" charset="0"/>
                <a:cs typeface="Arial" panose="020B0604020202020204" pitchFamily="34" charset="0"/>
              </a:rPr>
              <a:t>(An Open System</a:t>
            </a:r>
            <a:r>
              <a:rPr lang="en-US" sz="1100" b="1" dirty="0" smtClean="0">
                <a:latin typeface="Arial" panose="020B0604020202020204" pitchFamily="34" charset="0"/>
                <a:cs typeface="Arial" panose="020B0604020202020204" pitchFamily="34" charset="0"/>
              </a:rPr>
              <a:t>)</a:t>
            </a:r>
            <a:endParaRPr lang="en-US" sz="1100" b="1" dirty="0">
              <a:latin typeface="Arial" panose="020B0604020202020204" pitchFamily="34" charset="0"/>
              <a:cs typeface="Arial" panose="020B0604020202020204" pitchFamily="34" charset="0"/>
            </a:endParaRPr>
          </a:p>
        </p:txBody>
      </p:sp>
      <p:cxnSp>
        <p:nvCxnSpPr>
          <p:cNvPr id="49" name="Straight Arrow Connector 48"/>
          <p:cNvCxnSpPr>
            <a:stCxn id="41" idx="0"/>
            <a:endCxn id="40" idx="2"/>
          </p:cNvCxnSpPr>
          <p:nvPr/>
        </p:nvCxnSpPr>
        <p:spPr>
          <a:xfrm flipV="1">
            <a:off x="4819215" y="4070692"/>
            <a:ext cx="0" cy="457200"/>
          </a:xfrm>
          <a:prstGeom prst="straightConnector1">
            <a:avLst/>
          </a:prstGeom>
          <a:noFill/>
          <a:ln w="190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flipH="1" flipV="1">
            <a:off x="5428815" y="3377796"/>
            <a:ext cx="1618158" cy="14192"/>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Arrow Connector 51"/>
          <p:cNvCxnSpPr/>
          <p:nvPr/>
        </p:nvCxnSpPr>
        <p:spPr>
          <a:xfrm flipH="1" flipV="1">
            <a:off x="5428815" y="3834996"/>
            <a:ext cx="1618158" cy="7096"/>
          </a:xfrm>
          <a:prstGeom prst="straightConnector1">
            <a:avLst/>
          </a:prstGeom>
          <a:noFill/>
          <a:ln w="19050">
            <a:solidFill>
              <a:schemeClr val="tx1"/>
            </a:solidFill>
            <a:prstDash val="dash"/>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Arrow Connector 52"/>
          <p:cNvCxnSpPr/>
          <p:nvPr/>
        </p:nvCxnSpPr>
        <p:spPr>
          <a:xfrm flipH="1" flipV="1">
            <a:off x="5428815" y="4749395"/>
            <a:ext cx="1618158" cy="4229"/>
          </a:xfrm>
          <a:prstGeom prst="straightConnector1">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4" name="TextBox 53"/>
          <p:cNvSpPr txBox="1"/>
          <p:nvPr/>
        </p:nvSpPr>
        <p:spPr>
          <a:xfrm>
            <a:off x="439970" y="234926"/>
            <a:ext cx="8094429"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Relay Carryover can provide limited visibility below the relay’s height</a:t>
            </a:r>
            <a:endParaRPr lang="en-US" sz="2400" b="1" dirty="0">
              <a:latin typeface="Arial" panose="020B0604020202020204" pitchFamily="34" charset="0"/>
              <a:cs typeface="Arial" panose="020B0604020202020204" pitchFamily="34" charset="0"/>
            </a:endParaRPr>
          </a:p>
        </p:txBody>
      </p:sp>
      <p:cxnSp>
        <p:nvCxnSpPr>
          <p:cNvPr id="18" name="Elbow Connector 17"/>
          <p:cNvCxnSpPr>
            <a:stCxn id="40" idx="1"/>
          </p:cNvCxnSpPr>
          <p:nvPr/>
        </p:nvCxnSpPr>
        <p:spPr>
          <a:xfrm rot="10800000" flipH="1">
            <a:off x="4209615" y="3377796"/>
            <a:ext cx="1220398" cy="464297"/>
          </a:xfrm>
          <a:prstGeom prst="bentConnector3">
            <a:avLst>
              <a:gd name="adj1" fmla="val 49772"/>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a:off x="3543835" y="2257694"/>
            <a:ext cx="0" cy="413092"/>
          </a:xfrm>
          <a:prstGeom prst="straightConnector1">
            <a:avLst/>
          </a:prstGeom>
          <a:noFill/>
          <a:ln w="127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Arrow Connector 27"/>
          <p:cNvCxnSpPr/>
          <p:nvPr/>
        </p:nvCxnSpPr>
        <p:spPr>
          <a:xfrm>
            <a:off x="3524102" y="4292322"/>
            <a:ext cx="0" cy="413092"/>
          </a:xfrm>
          <a:prstGeom prst="straightConnector1">
            <a:avLst/>
          </a:prstGeom>
          <a:noFill/>
          <a:ln w="127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53" name="Rectangle 52"/>
          <p:cNvSpPr/>
          <p:nvPr/>
        </p:nvSpPr>
        <p:spPr>
          <a:xfrm>
            <a:off x="2808459" y="1792366"/>
            <a:ext cx="1470755" cy="469217"/>
          </a:xfrm>
          <a:prstGeom prst="rect">
            <a:avLst/>
          </a:prstGeom>
          <a:noFill/>
          <a:ln w="12700">
            <a:solidFill>
              <a:schemeClr val="tx1">
                <a:lumMod val="95000"/>
                <a:lumOff val="5000"/>
              </a:schemeClr>
            </a:solidFill>
            <a:prstDash val="sysDash"/>
          </a:ln>
        </p:spPr>
        <p:txBody>
          <a:bodyPr wrap="square" rtlCol="0" anchor="ctr">
            <a:noAutofit/>
          </a:bodyPr>
          <a:lstStyle/>
          <a:p>
            <a:pPr algn="ctr"/>
            <a:r>
              <a:rPr lang="en-US" sz="1100" b="0" dirty="0">
                <a:latin typeface="Arial" panose="020B0604020202020204" pitchFamily="34" charset="0"/>
                <a:cs typeface="Arial" panose="020B0604020202020204" pitchFamily="34" charset="0"/>
              </a:rPr>
              <a:t>(N+1)-layer</a:t>
            </a:r>
          </a:p>
          <a:p>
            <a:pPr algn="ctr"/>
            <a:r>
              <a:rPr lang="en-US" sz="1100" b="0" dirty="0">
                <a:latin typeface="Arial" panose="020B0604020202020204" pitchFamily="34" charset="0"/>
                <a:cs typeface="Arial" panose="020B0604020202020204" pitchFamily="34" charset="0"/>
              </a:rPr>
              <a:t>Service</a:t>
            </a:r>
          </a:p>
        </p:txBody>
      </p:sp>
      <p:sp>
        <p:nvSpPr>
          <p:cNvPr id="54" name="Rectangle 53"/>
          <p:cNvSpPr/>
          <p:nvPr/>
        </p:nvSpPr>
        <p:spPr>
          <a:xfrm>
            <a:off x="2808458" y="4697752"/>
            <a:ext cx="1470755" cy="469215"/>
          </a:xfrm>
          <a:prstGeom prst="rect">
            <a:avLst/>
          </a:prstGeom>
          <a:noFill/>
          <a:ln w="12700">
            <a:solidFill>
              <a:schemeClr val="tx1">
                <a:lumMod val="95000"/>
                <a:lumOff val="5000"/>
              </a:schemeClr>
            </a:solidFill>
            <a:prstDash val="sysDash"/>
          </a:ln>
        </p:spPr>
        <p:txBody>
          <a:bodyPr wrap="square" rtlCol="0" anchor="ctr">
            <a:noAutofit/>
          </a:bodyPr>
          <a:lstStyle/>
          <a:p>
            <a:pPr algn="ctr"/>
            <a:r>
              <a:rPr lang="en-US" sz="1100" b="0" dirty="0" smtClean="0">
                <a:latin typeface="Arial" panose="020B0604020202020204" pitchFamily="34" charset="0"/>
                <a:cs typeface="Arial" panose="020B0604020202020204" pitchFamily="34" charset="0"/>
              </a:rPr>
              <a:t>(N-1) – layer Service</a:t>
            </a:r>
            <a:endParaRPr lang="en-US" sz="1100" b="0" dirty="0">
              <a:latin typeface="Arial" panose="020B0604020202020204" pitchFamily="34" charset="0"/>
              <a:cs typeface="Arial" panose="020B0604020202020204" pitchFamily="34" charset="0"/>
            </a:endParaRPr>
          </a:p>
        </p:txBody>
      </p:sp>
      <p:sp>
        <p:nvSpPr>
          <p:cNvPr id="21" name="Rectangle 20"/>
          <p:cNvSpPr/>
          <p:nvPr/>
        </p:nvSpPr>
        <p:spPr>
          <a:xfrm rot="5400000">
            <a:off x="2736223" y="2749330"/>
            <a:ext cx="1621535" cy="1464448"/>
          </a:xfrm>
          <a:prstGeom prst="rect">
            <a:avLst/>
          </a:prstGeom>
          <a:solidFill>
            <a:schemeClr val="bg1"/>
          </a:solidFill>
          <a:ln w="38100">
            <a:solidFill>
              <a:schemeClr val="accent2"/>
            </a:solidFill>
          </a:ln>
        </p:spPr>
        <p:txBody>
          <a:bodyPr wrap="square" rtlCol="0" anchor="b">
            <a:noAutofit/>
          </a:bodyPr>
          <a:lstStyle/>
          <a:p>
            <a:pPr algn="ctr"/>
            <a:r>
              <a:rPr lang="en-US" sz="1100" b="1" dirty="0" smtClean="0">
                <a:solidFill>
                  <a:schemeClr val="accent2"/>
                </a:solidFill>
                <a:latin typeface="Arial" panose="020B0604020202020204" pitchFamily="34" charset="0"/>
                <a:cs typeface="Arial" panose="020B0604020202020204" pitchFamily="34" charset="0"/>
              </a:rPr>
              <a:t>Encapsulate</a:t>
            </a:r>
            <a:endParaRPr lang="en-US" sz="1100" b="1" dirty="0">
              <a:solidFill>
                <a:schemeClr val="accent2"/>
              </a:solidFill>
              <a:latin typeface="Arial" panose="020B0604020202020204" pitchFamily="34" charset="0"/>
              <a:cs typeface="Arial" panose="020B0604020202020204" pitchFamily="34" charset="0"/>
            </a:endParaRPr>
          </a:p>
        </p:txBody>
      </p:sp>
      <p:sp>
        <p:nvSpPr>
          <p:cNvPr id="24" name="Rectangle 23"/>
          <p:cNvSpPr/>
          <p:nvPr/>
        </p:nvSpPr>
        <p:spPr>
          <a:xfrm>
            <a:off x="3089397" y="3048000"/>
            <a:ext cx="1079363" cy="430887"/>
          </a:xfrm>
          <a:prstGeom prst="rect">
            <a:avLst/>
          </a:prstGeom>
          <a:solidFill>
            <a:schemeClr val="bg1"/>
          </a:solidFill>
          <a:ln w="38100">
            <a:solidFill>
              <a:schemeClr val="accent2"/>
            </a:solidFill>
          </a:ln>
        </p:spPr>
        <p:txBody>
          <a:bodyPr wrap="square" rtlCol="0">
            <a:spAutoFit/>
          </a:bodyPr>
          <a:lstStyle/>
          <a:p>
            <a:pPr algn="ctr"/>
            <a:r>
              <a:rPr lang="en-US" sz="1100" b="1" dirty="0" smtClean="0">
                <a:solidFill>
                  <a:schemeClr val="accent2"/>
                </a:solidFill>
                <a:latin typeface="Arial" panose="020B0604020202020204" pitchFamily="34" charset="0"/>
                <a:cs typeface="Arial" panose="020B0604020202020204" pitchFamily="34" charset="0"/>
              </a:rPr>
              <a:t>Endpoint Identifier</a:t>
            </a:r>
            <a:endParaRPr lang="en-US" sz="1100" b="1" dirty="0">
              <a:solidFill>
                <a:schemeClr val="accent2"/>
              </a:solidFill>
              <a:latin typeface="Arial" panose="020B0604020202020204" pitchFamily="34" charset="0"/>
              <a:cs typeface="Arial" panose="020B0604020202020204" pitchFamily="34" charset="0"/>
            </a:endParaRPr>
          </a:p>
        </p:txBody>
      </p:sp>
      <p:sp>
        <p:nvSpPr>
          <p:cNvPr id="25" name="Rectangle 24"/>
          <p:cNvSpPr/>
          <p:nvPr/>
        </p:nvSpPr>
        <p:spPr>
          <a:xfrm>
            <a:off x="3087233" y="3472100"/>
            <a:ext cx="1081528" cy="430887"/>
          </a:xfrm>
          <a:prstGeom prst="rect">
            <a:avLst/>
          </a:prstGeom>
          <a:solidFill>
            <a:schemeClr val="bg1"/>
          </a:solidFill>
          <a:ln w="38100">
            <a:solidFill>
              <a:schemeClr val="accent2"/>
            </a:solidFill>
          </a:ln>
        </p:spPr>
        <p:txBody>
          <a:bodyPr wrap="square" rtlCol="0">
            <a:spAutoFit/>
          </a:bodyPr>
          <a:lstStyle/>
          <a:p>
            <a:pPr algn="ctr"/>
            <a:r>
              <a:rPr lang="en-US" sz="1100" b="1" i="1" dirty="0" smtClean="0">
                <a:solidFill>
                  <a:schemeClr val="accent2"/>
                </a:solidFill>
                <a:latin typeface="Arial" panose="020B0604020202020204" pitchFamily="34" charset="0"/>
                <a:cs typeface="Arial" panose="020B0604020202020204" pitchFamily="34" charset="0"/>
              </a:rPr>
              <a:t>Connection</a:t>
            </a:r>
            <a:br>
              <a:rPr lang="en-US" sz="1100" b="1" i="1" dirty="0" smtClean="0">
                <a:solidFill>
                  <a:schemeClr val="accent2"/>
                </a:solidFill>
                <a:latin typeface="Arial" panose="020B0604020202020204" pitchFamily="34" charset="0"/>
                <a:cs typeface="Arial" panose="020B0604020202020204" pitchFamily="34" charset="0"/>
              </a:rPr>
            </a:br>
            <a:r>
              <a:rPr lang="en-US" sz="1100" b="1" i="1" dirty="0" smtClean="0">
                <a:solidFill>
                  <a:schemeClr val="accent2"/>
                </a:solidFill>
                <a:latin typeface="Arial" panose="020B0604020202020204" pitchFamily="34" charset="0"/>
                <a:cs typeface="Arial" panose="020B0604020202020204" pitchFamily="34" charset="0"/>
              </a:rPr>
              <a:t>Identifier</a:t>
            </a:r>
            <a:endParaRPr lang="en-US" sz="1100" b="1" i="1" dirty="0">
              <a:solidFill>
                <a:schemeClr val="accent2"/>
              </a:solidFill>
              <a:latin typeface="Arial" panose="020B0604020202020204" pitchFamily="34" charset="0"/>
              <a:cs typeface="Arial" panose="020B0604020202020204" pitchFamily="34" charset="0"/>
            </a:endParaRPr>
          </a:p>
        </p:txBody>
      </p:sp>
      <p:sp>
        <p:nvSpPr>
          <p:cNvPr id="27" name="TextBox 26"/>
          <p:cNvSpPr txBox="1"/>
          <p:nvPr/>
        </p:nvSpPr>
        <p:spPr>
          <a:xfrm>
            <a:off x="439970" y="234926"/>
            <a:ext cx="8094429"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The Challenge:  Requires a New Network Flow</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Data Model</a:t>
            </a:r>
            <a:endParaRPr lang="en-US" sz="2400" b="1" dirty="0">
              <a:latin typeface="Arial" panose="020B0604020202020204" pitchFamily="34" charset="0"/>
              <a:cs typeface="Arial" panose="020B0604020202020204" pitchFamily="34" charset="0"/>
            </a:endParaRPr>
          </a:p>
        </p:txBody>
      </p:sp>
      <p:sp>
        <p:nvSpPr>
          <p:cNvPr id="30" name="Rectangle 29"/>
          <p:cNvSpPr/>
          <p:nvPr/>
        </p:nvSpPr>
        <p:spPr>
          <a:xfrm>
            <a:off x="2061010" y="2653479"/>
            <a:ext cx="747450" cy="1638843"/>
          </a:xfrm>
          <a:prstGeom prst="rect">
            <a:avLst/>
          </a:prstGeom>
          <a:noFill/>
          <a:ln w="12700">
            <a:solidFill>
              <a:schemeClr val="tx1">
                <a:lumMod val="95000"/>
                <a:lumOff val="5000"/>
              </a:schemeClr>
            </a:solidFill>
            <a:prstDash val="sysDash"/>
          </a:ln>
        </p:spPr>
        <p:txBody>
          <a:bodyPr wrap="square" rtlCol="0" anchor="ctr">
            <a:noAutofit/>
          </a:bodyPr>
          <a:lstStyle/>
          <a:p>
            <a:endParaRPr lang="en-US" sz="1100" b="0" dirty="0" smtClean="0">
              <a:latin typeface="Arial" panose="020B0604020202020204" pitchFamily="34" charset="0"/>
              <a:cs typeface="Arial" panose="020B0604020202020204" pitchFamily="34" charset="0"/>
            </a:endParaRPr>
          </a:p>
          <a:p>
            <a:r>
              <a:rPr lang="en-US" sz="1100" b="0" dirty="0" smtClean="0">
                <a:latin typeface="Arial" panose="020B0604020202020204" pitchFamily="34" charset="0"/>
                <a:cs typeface="Arial" panose="020B0604020202020204" pitchFamily="34" charset="0"/>
              </a:rPr>
              <a:t>Protocol</a:t>
            </a:r>
          </a:p>
          <a:p>
            <a:r>
              <a:rPr lang="en-US" sz="1100" b="0" dirty="0" smtClean="0">
                <a:latin typeface="Arial" panose="020B0604020202020204" pitchFamily="34" charset="0"/>
                <a:cs typeface="Arial" panose="020B0604020202020204" pitchFamily="34" charset="0"/>
              </a:rPr>
              <a:t>Process</a:t>
            </a:r>
          </a:p>
          <a:p>
            <a:endParaRPr lang="en-US" sz="1100" b="0" dirty="0">
              <a:latin typeface="Arial" panose="020B0604020202020204" pitchFamily="34" charset="0"/>
              <a:cs typeface="Arial" panose="020B0604020202020204" pitchFamily="34" charset="0"/>
            </a:endParaRPr>
          </a:p>
        </p:txBody>
      </p:sp>
      <p:sp>
        <p:nvSpPr>
          <p:cNvPr id="35" name="Rectangle 34"/>
          <p:cNvSpPr/>
          <p:nvPr/>
        </p:nvSpPr>
        <p:spPr>
          <a:xfrm>
            <a:off x="4259619" y="3067594"/>
            <a:ext cx="1373916" cy="166783"/>
          </a:xfrm>
          <a:prstGeom prst="rect">
            <a:avLst/>
          </a:prstGeom>
          <a:noFill/>
          <a:ln w="12700">
            <a:noFill/>
            <a:prstDash val="sysDash"/>
          </a:ln>
        </p:spPr>
        <p:txBody>
          <a:bodyPr wrap="square" rtlCol="0" anchor="ctr">
            <a:noAutofit/>
          </a:bodyPr>
          <a:lstStyle/>
          <a:p>
            <a:pPr algn="ctr"/>
            <a:r>
              <a:rPr lang="en-US" sz="1100" b="0" dirty="0" smtClean="0">
                <a:solidFill>
                  <a:schemeClr val="tx2"/>
                </a:solidFill>
                <a:latin typeface="Arial" panose="020B0604020202020204" pitchFamily="34" charset="0"/>
                <a:cs typeface="Arial" panose="020B0604020202020204" pitchFamily="34" charset="0"/>
              </a:rPr>
              <a:t>Virtual Connection</a:t>
            </a:r>
            <a:endParaRPr lang="en-US" sz="1100" b="0" dirty="0">
              <a:solidFill>
                <a:schemeClr val="tx2"/>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flipV="1">
            <a:off x="6000475" y="2296162"/>
            <a:ext cx="0" cy="413092"/>
          </a:xfrm>
          <a:prstGeom prst="straightConnector1">
            <a:avLst/>
          </a:prstGeom>
          <a:noFill/>
          <a:ln w="127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p:cNvCxnSpPr/>
          <p:nvPr/>
        </p:nvCxnSpPr>
        <p:spPr>
          <a:xfrm flipV="1">
            <a:off x="6000475" y="4334270"/>
            <a:ext cx="0" cy="413092"/>
          </a:xfrm>
          <a:prstGeom prst="straightConnector1">
            <a:avLst/>
          </a:prstGeom>
          <a:noFill/>
          <a:ln w="12700">
            <a:solidFill>
              <a:schemeClr val="tx1"/>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43" name="Rectangle 42"/>
          <p:cNvSpPr/>
          <p:nvPr/>
        </p:nvSpPr>
        <p:spPr>
          <a:xfrm>
            <a:off x="5773322" y="1839673"/>
            <a:ext cx="1215438" cy="469217"/>
          </a:xfrm>
          <a:prstGeom prst="rect">
            <a:avLst/>
          </a:prstGeom>
          <a:noFill/>
          <a:ln w="12700">
            <a:solidFill>
              <a:schemeClr val="tx1">
                <a:lumMod val="95000"/>
                <a:lumOff val="5000"/>
              </a:schemeClr>
            </a:solidFill>
            <a:prstDash val="sysDash"/>
          </a:ln>
        </p:spPr>
        <p:txBody>
          <a:bodyPr wrap="square" rtlCol="0" anchor="ctr">
            <a:noAutofit/>
          </a:bodyPr>
          <a:lstStyle/>
          <a:p>
            <a:pPr algn="ctr"/>
            <a:r>
              <a:rPr lang="en-US" sz="1100" b="0" dirty="0">
                <a:latin typeface="Arial" panose="020B0604020202020204" pitchFamily="34" charset="0"/>
                <a:cs typeface="Arial" panose="020B0604020202020204" pitchFamily="34" charset="0"/>
              </a:rPr>
              <a:t>(N+1)-layer</a:t>
            </a:r>
          </a:p>
          <a:p>
            <a:pPr algn="ctr"/>
            <a:r>
              <a:rPr lang="en-US" sz="1100" b="0" dirty="0">
                <a:latin typeface="Arial" panose="020B0604020202020204" pitchFamily="34" charset="0"/>
                <a:cs typeface="Arial" panose="020B0604020202020204" pitchFamily="34" charset="0"/>
              </a:rPr>
              <a:t>Service</a:t>
            </a:r>
          </a:p>
        </p:txBody>
      </p:sp>
      <p:sp>
        <p:nvSpPr>
          <p:cNvPr id="44" name="Rectangle 43"/>
          <p:cNvSpPr/>
          <p:nvPr/>
        </p:nvSpPr>
        <p:spPr>
          <a:xfrm>
            <a:off x="5769560" y="4747362"/>
            <a:ext cx="1219200" cy="469215"/>
          </a:xfrm>
          <a:prstGeom prst="rect">
            <a:avLst/>
          </a:prstGeom>
          <a:noFill/>
          <a:ln w="12700">
            <a:solidFill>
              <a:schemeClr val="tx1">
                <a:lumMod val="95000"/>
                <a:lumOff val="5000"/>
              </a:schemeClr>
            </a:solidFill>
            <a:prstDash val="sysDash"/>
          </a:ln>
        </p:spPr>
        <p:txBody>
          <a:bodyPr wrap="square" rtlCol="0" anchor="ctr">
            <a:noAutofit/>
          </a:bodyPr>
          <a:lstStyle/>
          <a:p>
            <a:pPr algn="ctr"/>
            <a:r>
              <a:rPr lang="en-US" sz="1100" b="0" dirty="0" smtClean="0">
                <a:latin typeface="Arial" panose="020B0604020202020204" pitchFamily="34" charset="0"/>
                <a:cs typeface="Arial" panose="020B0604020202020204" pitchFamily="34" charset="0"/>
              </a:rPr>
              <a:t>(N-1) – layer Service</a:t>
            </a:r>
            <a:endParaRPr lang="en-US" sz="1100" b="0" dirty="0">
              <a:latin typeface="Arial" panose="020B0604020202020204" pitchFamily="34" charset="0"/>
              <a:cs typeface="Arial" panose="020B0604020202020204" pitchFamily="34" charset="0"/>
            </a:endParaRPr>
          </a:p>
        </p:txBody>
      </p:sp>
      <p:sp>
        <p:nvSpPr>
          <p:cNvPr id="45" name="Rectangle 44"/>
          <p:cNvSpPr/>
          <p:nvPr/>
        </p:nvSpPr>
        <p:spPr>
          <a:xfrm rot="16200000">
            <a:off x="5189432" y="3288831"/>
            <a:ext cx="1622087" cy="461831"/>
          </a:xfrm>
          <a:prstGeom prst="rect">
            <a:avLst/>
          </a:prstGeom>
          <a:noFill/>
          <a:ln w="12700">
            <a:solidFill>
              <a:schemeClr val="tx1">
                <a:lumMod val="95000"/>
                <a:lumOff val="5000"/>
              </a:schemeClr>
            </a:solidFill>
            <a:prstDash val="sysDash"/>
          </a:ln>
        </p:spPr>
        <p:txBody>
          <a:bodyPr wrap="square" rtlCol="0" anchor="ctr">
            <a:noAutofit/>
          </a:bodyPr>
          <a:lstStyle/>
          <a:p>
            <a:r>
              <a:rPr lang="en-US" sz="1100" b="0" dirty="0">
                <a:latin typeface="Arial" panose="020B0604020202020204" pitchFamily="34" charset="0"/>
                <a:cs typeface="Arial" panose="020B0604020202020204" pitchFamily="34" charset="0"/>
              </a:rPr>
              <a:t>Decode</a:t>
            </a:r>
          </a:p>
        </p:txBody>
      </p:sp>
      <p:sp>
        <p:nvSpPr>
          <p:cNvPr id="46" name="Rectangle 45"/>
          <p:cNvSpPr/>
          <p:nvPr/>
        </p:nvSpPr>
        <p:spPr>
          <a:xfrm>
            <a:off x="6234034" y="2708705"/>
            <a:ext cx="754725" cy="1622086"/>
          </a:xfrm>
          <a:prstGeom prst="rect">
            <a:avLst/>
          </a:prstGeom>
          <a:noFill/>
          <a:ln w="12700">
            <a:solidFill>
              <a:schemeClr val="tx1">
                <a:lumMod val="95000"/>
                <a:lumOff val="5000"/>
              </a:schemeClr>
            </a:solidFill>
            <a:prstDash val="sysDash"/>
          </a:ln>
        </p:spPr>
        <p:txBody>
          <a:bodyPr wrap="square" rtlCol="0" anchor="ctr">
            <a:noAutofit/>
          </a:bodyPr>
          <a:lstStyle/>
          <a:p>
            <a:endParaRPr lang="en-US" sz="1100" b="0" dirty="0" smtClean="0">
              <a:latin typeface="Arial" panose="020B0604020202020204" pitchFamily="34" charset="0"/>
              <a:cs typeface="Arial" panose="020B0604020202020204" pitchFamily="34" charset="0"/>
            </a:endParaRPr>
          </a:p>
          <a:p>
            <a:r>
              <a:rPr lang="en-US" sz="1100" b="0" dirty="0" smtClean="0">
                <a:latin typeface="Arial" panose="020B0604020202020204" pitchFamily="34" charset="0"/>
                <a:cs typeface="Arial" panose="020B0604020202020204" pitchFamily="34" charset="0"/>
              </a:rPr>
              <a:t>Protocol</a:t>
            </a:r>
          </a:p>
          <a:p>
            <a:r>
              <a:rPr lang="en-US" sz="1100" b="0" dirty="0" smtClean="0">
                <a:latin typeface="Arial" panose="020B0604020202020204" pitchFamily="34" charset="0"/>
                <a:cs typeface="Arial" panose="020B0604020202020204" pitchFamily="34" charset="0"/>
              </a:rPr>
              <a:t>Process</a:t>
            </a:r>
          </a:p>
          <a:p>
            <a:endParaRPr lang="en-US" sz="1100" b="0" dirty="0">
              <a:latin typeface="Arial" panose="020B0604020202020204" pitchFamily="34" charset="0"/>
              <a:cs typeface="Arial" panose="020B0604020202020204" pitchFamily="34" charset="0"/>
            </a:endParaRPr>
          </a:p>
        </p:txBody>
      </p:sp>
      <p:sp>
        <p:nvSpPr>
          <p:cNvPr id="47" name="Rectangle 46"/>
          <p:cNvSpPr/>
          <p:nvPr/>
        </p:nvSpPr>
        <p:spPr>
          <a:xfrm>
            <a:off x="5914246" y="2426564"/>
            <a:ext cx="1361994" cy="149656"/>
          </a:xfrm>
          <a:prstGeom prst="rect">
            <a:avLst/>
          </a:prstGeom>
          <a:noFill/>
          <a:ln w="12700">
            <a:noFill/>
            <a:prstDash val="sysDash"/>
          </a:ln>
        </p:spPr>
        <p:txBody>
          <a:bodyPr wrap="square" rtlCol="0" anchor="ctr">
            <a:noAutofit/>
          </a:bodyPr>
          <a:lstStyle/>
          <a:p>
            <a:pPr algn="r"/>
            <a:r>
              <a:rPr lang="en-US" sz="1100" b="0" dirty="0" smtClean="0">
                <a:latin typeface="Arial" panose="020B0604020202020204" pitchFamily="34" charset="0"/>
                <a:cs typeface="Arial" panose="020B0604020202020204" pitchFamily="34" charset="0"/>
              </a:rPr>
              <a:t>Process Selection</a:t>
            </a:r>
            <a:endParaRPr lang="en-US" sz="1100" b="0" dirty="0">
              <a:latin typeface="Arial" panose="020B0604020202020204" pitchFamily="34" charset="0"/>
              <a:cs typeface="Arial" panose="020B0604020202020204" pitchFamily="34" charset="0"/>
            </a:endParaRPr>
          </a:p>
        </p:txBody>
      </p:sp>
      <p:cxnSp>
        <p:nvCxnSpPr>
          <p:cNvPr id="8" name="Straight Arrow Connector 7"/>
          <p:cNvCxnSpPr>
            <a:endCxn id="24" idx="3"/>
          </p:cNvCxnSpPr>
          <p:nvPr/>
        </p:nvCxnSpPr>
        <p:spPr>
          <a:xfrm flipH="1">
            <a:off x="4168760" y="3258646"/>
            <a:ext cx="1604562" cy="4798"/>
          </a:xfrm>
          <a:prstGeom prst="straightConnector1">
            <a:avLst/>
          </a:prstGeom>
          <a:noFill/>
          <a:ln w="38100">
            <a:solidFill>
              <a:schemeClr val="tx2"/>
            </a:solidFill>
            <a:prstDash val="solid"/>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2" name="TextBox 1"/>
          <p:cNvSpPr txBox="1"/>
          <p:nvPr/>
        </p:nvSpPr>
        <p:spPr>
          <a:xfrm>
            <a:off x="0" y="1075634"/>
            <a:ext cx="9144000" cy="400110"/>
          </a:xfrm>
          <a:prstGeom prst="rect">
            <a:avLst/>
          </a:prstGeom>
          <a:noFill/>
        </p:spPr>
        <p:txBody>
          <a:bodyPr wrap="square" rtlCol="0">
            <a:spAutoFit/>
          </a:bodyPr>
          <a:lstStyle/>
          <a:p>
            <a:r>
              <a:rPr lang="en-US" b="0" dirty="0" smtClean="0"/>
              <a:t>Transition from tables to nodes and edges</a:t>
            </a:r>
          </a:p>
        </p:txBody>
      </p:sp>
    </p:spTree>
    <p:extLst>
      <p:ext uri="{BB962C8B-B14F-4D97-AF65-F5344CB8AC3E}">
        <p14:creationId xmlns:p14="http://schemas.microsoft.com/office/powerpoint/2010/main" val="100221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6" y="4857464"/>
            <a:ext cx="5127625" cy="282129"/>
          </a:xfrm>
        </p:spPr>
        <p:txBody>
          <a:bodyPr/>
          <a:lstStyle/>
          <a:p>
            <a:r>
              <a:rPr lang="en-US" dirty="0" smtClean="0"/>
              <a:t>Sidney Faber</a:t>
            </a:r>
            <a:br>
              <a:rPr lang="en-US" dirty="0" smtClean="0"/>
            </a:br>
            <a:r>
              <a:rPr lang="en-US" dirty="0" smtClean="0"/>
              <a:t>sfaber@cert.org</a:t>
            </a:r>
            <a:endParaRPr lang="en-US" dirty="0"/>
          </a:p>
        </p:txBody>
      </p:sp>
      <p:sp>
        <p:nvSpPr>
          <p:cNvPr id="3" name="Text Placeholder 2"/>
          <p:cNvSpPr>
            <a:spLocks noGrp="1"/>
          </p:cNvSpPr>
          <p:nvPr>
            <p:ph type="body" sz="quarter" idx="10"/>
          </p:nvPr>
        </p:nvSpPr>
        <p:spPr>
          <a:prstGeom prst="rect">
            <a:avLst/>
          </a:prstGeom>
        </p:spPr>
        <p:txBody>
          <a:bodyPr/>
          <a:lstStyle/>
          <a:p>
            <a:r>
              <a:rPr lang="en-US" dirty="0" smtClean="0"/>
              <a:t>Questions?</a:t>
            </a:r>
            <a:endParaRPr lang="en-US" dirty="0"/>
          </a:p>
          <a:p>
            <a:endParaRPr lang="en-US" dirty="0"/>
          </a:p>
        </p:txBody>
      </p:sp>
    </p:spTree>
    <p:extLst>
      <p:ext uri="{BB962C8B-B14F-4D97-AF65-F5344CB8AC3E}">
        <p14:creationId xmlns:p14="http://schemas.microsoft.com/office/powerpoint/2010/main" val="1450031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17513" y="1113895"/>
            <a:ext cx="8307387" cy="4950268"/>
          </a:xfrm>
        </p:spPr>
        <p:txBody>
          <a:bodyPr>
            <a:normAutofit fontScale="92500" lnSpcReduction="10000"/>
          </a:bodyPr>
          <a:lstStyle/>
          <a:p>
            <a:r>
              <a:rPr lang="en-US" sz="1400" dirty="0"/>
              <a:t>Copyright 2015 Carnegie Mellon University</a:t>
            </a:r>
            <a:br>
              <a:rPr lang="en-US" sz="1400" dirty="0"/>
            </a:br>
            <a:r>
              <a:rPr lang="en-US" sz="1400" dirty="0"/>
              <a:t/>
            </a:r>
            <a:br>
              <a:rPr lang="en-US" sz="1400" dirty="0"/>
            </a:br>
            <a:r>
              <a:rPr lang="en-US" sz="14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400" dirty="0"/>
            </a:br>
            <a:r>
              <a:rPr lang="en-US" sz="1400" dirty="0"/>
              <a:t/>
            </a:r>
            <a:br>
              <a:rPr lang="en-US" sz="1400" dirty="0"/>
            </a:br>
            <a:r>
              <a:rPr lang="en-US" sz="1400" dirty="0"/>
              <a:t>Any opinions, findings and conclusions or recommendations expressed in this material are those of the author(s) and do not necessarily reflect the views of the United States Department of Defense.</a:t>
            </a:r>
            <a:br>
              <a:rPr lang="en-US" sz="1400" dirty="0"/>
            </a:br>
            <a:r>
              <a:rPr lang="en-US" sz="1400" dirty="0"/>
              <a:t/>
            </a:r>
            <a:br>
              <a:rPr lang="en-US" sz="1400" dirty="0"/>
            </a:br>
            <a:r>
              <a:rPr lang="en-US" sz="14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400" dirty="0"/>
            </a:br>
            <a:r>
              <a:rPr lang="en-US" sz="1400" dirty="0"/>
              <a:t/>
            </a:r>
            <a:br>
              <a:rPr lang="en-US" sz="1400" dirty="0"/>
            </a:br>
            <a:r>
              <a:rPr lang="en-US" sz="1400" dirty="0"/>
              <a:t>This material has been approved for public release and unlimited distribution except as restricted below.</a:t>
            </a:r>
            <a:br>
              <a:rPr lang="en-US" sz="1400" dirty="0"/>
            </a:br>
            <a:r>
              <a:rPr lang="en-US" sz="1400" dirty="0"/>
              <a:t/>
            </a:r>
            <a:br>
              <a:rPr lang="en-US" sz="1400" dirty="0"/>
            </a:br>
            <a:r>
              <a:rPr lang="en-US" sz="14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400" dirty="0"/>
            </a:br>
            <a:r>
              <a:rPr lang="en-US" sz="1400" dirty="0"/>
              <a:t/>
            </a:r>
            <a:br>
              <a:rPr lang="en-US" sz="1400" dirty="0"/>
            </a:br>
            <a:r>
              <a:rPr lang="en-US" sz="1400" dirty="0"/>
              <a:t>Carnegie Mellon</a:t>
            </a:r>
            <a:r>
              <a:rPr lang="en-US" sz="1400" baseline="30000" dirty="0"/>
              <a:t>®</a:t>
            </a:r>
            <a:r>
              <a:rPr lang="en-US" sz="1400" dirty="0"/>
              <a:t> and CERT</a:t>
            </a:r>
            <a:r>
              <a:rPr lang="en-US" sz="1400" baseline="30000" dirty="0"/>
              <a:t>®</a:t>
            </a:r>
            <a:r>
              <a:rPr lang="en-US" sz="1400" dirty="0"/>
              <a:t> are registered marks of Carnegie Mellon University.</a:t>
            </a:r>
            <a:br>
              <a:rPr lang="en-US" sz="1400" dirty="0"/>
            </a:br>
            <a:r>
              <a:rPr lang="en-US" sz="1400" dirty="0"/>
              <a:t/>
            </a:r>
            <a:br>
              <a:rPr lang="en-US" sz="1400" dirty="0"/>
            </a:br>
            <a:r>
              <a:rPr lang="en-US" sz="1400" dirty="0"/>
              <a:t>DM-0002950</a:t>
            </a:r>
            <a:br>
              <a:rPr lang="en-US" sz="1400" dirty="0"/>
            </a:br>
            <a:endParaRPr lang="en-US" sz="1400" dirty="0"/>
          </a:p>
        </p:txBody>
      </p:sp>
    </p:spTree>
    <p:extLst>
      <p:ext uri="{BB962C8B-B14F-4D97-AF65-F5344CB8AC3E}">
        <p14:creationId xmlns:p14="http://schemas.microsoft.com/office/powerpoint/2010/main" val="24301576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a:prstGeom prst="rect">
            <a:avLst/>
          </a:prstGeom>
        </p:spPr>
        <p:txBody>
          <a:bodyPr/>
          <a:lstStyle/>
          <a:p>
            <a:r>
              <a:rPr lang="en-US" dirty="0" smtClean="0"/>
              <a:t>Getting Started</a:t>
            </a:r>
            <a:endParaRPr lang="en-US" dirty="0"/>
          </a:p>
        </p:txBody>
      </p:sp>
    </p:spTree>
    <p:extLst>
      <p:ext uri="{BB962C8B-B14F-4D97-AF65-F5344CB8AC3E}">
        <p14:creationId xmlns:p14="http://schemas.microsoft.com/office/powerpoint/2010/main" val="9287446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a:p>
        </p:txBody>
      </p:sp>
      <p:sp>
        <p:nvSpPr>
          <p:cNvPr id="3" name="Title 2"/>
          <p:cNvSpPr>
            <a:spLocks noGrp="1"/>
          </p:cNvSpPr>
          <p:nvPr>
            <p:ph type="title"/>
          </p:nvPr>
        </p:nvSpPr>
        <p:spPr/>
        <p:txBody>
          <a:bodyPr/>
          <a:lstStyle/>
          <a:p>
            <a:r>
              <a:rPr lang="en-US" dirty="0" smtClean="0"/>
              <a:t>Process</a:t>
            </a:r>
            <a:endParaRPr lang="en-US" dirty="0"/>
          </a:p>
        </p:txBody>
      </p:sp>
      <p:sp>
        <p:nvSpPr>
          <p:cNvPr id="4" name="Text Placeholder 3"/>
          <p:cNvSpPr>
            <a:spLocks noGrp="1"/>
          </p:cNvSpPr>
          <p:nvPr>
            <p:ph type="body" sz="quarter" idx="11"/>
          </p:nvPr>
        </p:nvSpPr>
        <p:spPr/>
        <p:txBody>
          <a:bodyPr/>
          <a:lstStyle/>
          <a:p>
            <a:endParaRPr lang="en-US"/>
          </a:p>
        </p:txBody>
      </p:sp>
      <p:sp>
        <p:nvSpPr>
          <p:cNvPr id="5" name="Picture Placeholder 4"/>
          <p:cNvSpPr>
            <a:spLocks noGrp="1"/>
          </p:cNvSpPr>
          <p:nvPr>
            <p:ph type="pic" sz="quarter" idx="12"/>
          </p:nvPr>
        </p:nvSpPr>
        <p:spPr/>
      </p:sp>
      <p:pic>
        <p:nvPicPr>
          <p:cNvPr id="6" name="Picture 5"/>
          <p:cNvPicPr>
            <a:picLocks noChangeAspect="1"/>
          </p:cNvPicPr>
          <p:nvPr/>
        </p:nvPicPr>
        <p:blipFill rotWithShape="1">
          <a:blip r:embed="rId2"/>
          <a:srcRect l="17924" t="8824" r="19246" b="13823"/>
          <a:stretch/>
        </p:blipFill>
        <p:spPr>
          <a:xfrm>
            <a:off x="-12031" y="0"/>
            <a:ext cx="9156032" cy="6340750"/>
          </a:xfrm>
          <a:prstGeom prst="rect">
            <a:avLst/>
          </a:prstGeom>
        </p:spPr>
      </p:pic>
    </p:spTree>
    <p:extLst>
      <p:ext uri="{BB962C8B-B14F-4D97-AF65-F5344CB8AC3E}">
        <p14:creationId xmlns:p14="http://schemas.microsoft.com/office/powerpoint/2010/main" val="3277552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tabLst>
                <a:tab pos="1828800" algn="r"/>
                <a:tab pos="2286000" algn="l"/>
              </a:tabLst>
            </a:pPr>
            <a:r>
              <a:rPr lang="en-US" dirty="0" smtClean="0"/>
              <a:t>	1367	files</a:t>
            </a:r>
            <a:r>
              <a:rPr lang="en-US" dirty="0"/>
              <a:t>	</a:t>
            </a:r>
            <a:endParaRPr lang="en-US" dirty="0" smtClean="0"/>
          </a:p>
          <a:p>
            <a:pPr>
              <a:tabLst>
                <a:tab pos="1828800" algn="r"/>
                <a:tab pos="2286000" algn="l"/>
              </a:tabLst>
            </a:pPr>
            <a:r>
              <a:rPr lang="en-US" dirty="0" smtClean="0"/>
              <a:t>	567Gb</a:t>
            </a:r>
            <a:r>
              <a:rPr lang="en-US" dirty="0"/>
              <a:t>	</a:t>
            </a:r>
            <a:r>
              <a:rPr lang="en-US" dirty="0" err="1" smtClean="0"/>
              <a:t>gzip’d</a:t>
            </a:r>
            <a:r>
              <a:rPr lang="en-US" dirty="0" smtClean="0"/>
              <a:t> </a:t>
            </a:r>
            <a:r>
              <a:rPr lang="en-US" dirty="0" err="1" smtClean="0"/>
              <a:t>pcap</a:t>
            </a:r>
            <a:endParaRPr lang="en-US" dirty="0" smtClean="0"/>
          </a:p>
          <a:p>
            <a:pPr>
              <a:tabLst>
                <a:tab pos="1828800" algn="r"/>
                <a:tab pos="2286000" algn="l"/>
              </a:tabLst>
            </a:pPr>
            <a:r>
              <a:rPr lang="en-US" dirty="0" smtClean="0"/>
              <a:t>	234Gb	</a:t>
            </a:r>
            <a:r>
              <a:rPr lang="en-US" dirty="0" err="1" smtClean="0"/>
              <a:t>pcap</a:t>
            </a:r>
            <a:r>
              <a:rPr lang="en-US" dirty="0" smtClean="0"/>
              <a:t> </a:t>
            </a:r>
            <a:r>
              <a:rPr lang="en-US" dirty="0" err="1" smtClean="0"/>
              <a:t>flowkeyhash</a:t>
            </a:r>
            <a:r>
              <a:rPr lang="en-US" dirty="0" smtClean="0"/>
              <a:t> index</a:t>
            </a:r>
          </a:p>
          <a:p>
            <a:pPr>
              <a:tabLst>
                <a:tab pos="1828800" algn="r"/>
                <a:tab pos="2286000" algn="l"/>
              </a:tabLst>
            </a:pPr>
            <a:r>
              <a:rPr lang="en-US" dirty="0" smtClean="0"/>
              <a:t>	4.2Gb	</a:t>
            </a:r>
            <a:r>
              <a:rPr lang="en-US" dirty="0" err="1" smtClean="0"/>
              <a:t>IPFix</a:t>
            </a:r>
            <a:r>
              <a:rPr lang="en-US" dirty="0" smtClean="0"/>
              <a:t> metadata</a:t>
            </a:r>
          </a:p>
          <a:p>
            <a:pPr>
              <a:tabLst>
                <a:tab pos="1828800" algn="r"/>
                <a:tab pos="2286000" algn="l"/>
              </a:tabLst>
            </a:pPr>
            <a:r>
              <a:rPr lang="en-US" dirty="0" smtClean="0"/>
              <a:t>	594M	packets</a:t>
            </a:r>
          </a:p>
          <a:p>
            <a:pPr>
              <a:tabLst>
                <a:tab pos="1828800" algn="r"/>
                <a:tab pos="2286000" algn="l"/>
              </a:tabLst>
            </a:pPr>
            <a:r>
              <a:rPr lang="en-US" dirty="0"/>
              <a:t>	</a:t>
            </a:r>
            <a:r>
              <a:rPr lang="en-US" dirty="0" smtClean="0"/>
              <a:t>35M	flows</a:t>
            </a:r>
          </a:p>
          <a:p>
            <a:pPr>
              <a:tabLst>
                <a:tab pos="1828800" algn="r"/>
                <a:tab pos="2286000" algn="l"/>
              </a:tabLst>
            </a:pPr>
            <a:r>
              <a:rPr lang="en-US" dirty="0"/>
              <a:t>	</a:t>
            </a:r>
            <a:r>
              <a:rPr lang="en-US" dirty="0" smtClean="0"/>
              <a:t>21M	asymmetric flows</a:t>
            </a:r>
          </a:p>
          <a:p>
            <a:pPr>
              <a:tabLst>
                <a:tab pos="1828800" algn="r"/>
                <a:tab pos="2286000" algn="l"/>
              </a:tabLst>
            </a:pPr>
            <a:r>
              <a:rPr lang="en-US" dirty="0"/>
              <a:t>	</a:t>
            </a:r>
            <a:r>
              <a:rPr lang="en-US" dirty="0" smtClean="0"/>
              <a:t>1525	fragmented packets</a:t>
            </a:r>
          </a:p>
          <a:p>
            <a:pPr>
              <a:tabLst>
                <a:tab pos="1828800" algn="r"/>
                <a:tab pos="2286000" algn="l"/>
              </a:tabLst>
            </a:pPr>
            <a:endParaRPr lang="en-US" dirty="0"/>
          </a:p>
          <a:p>
            <a:pPr>
              <a:tabLst>
                <a:tab pos="1828800" algn="r"/>
                <a:tab pos="2286000" algn="l"/>
              </a:tabLst>
            </a:pPr>
            <a:r>
              <a:rPr lang="en-US" dirty="0" smtClean="0"/>
              <a:t>6 hours to decompress and index on SGI C2108-TY11 compute node, (2) Intel X5620 2.5GHz CPU, 192GB RAM,7.2k RPM disk</a:t>
            </a:r>
          </a:p>
          <a:p>
            <a:pPr>
              <a:tabLst>
                <a:tab pos="1828800" algn="r"/>
                <a:tab pos="2286000" algn="l"/>
              </a:tabLst>
            </a:pPr>
            <a:endParaRPr lang="en-US" dirty="0" smtClean="0"/>
          </a:p>
          <a:p>
            <a:pPr>
              <a:tabLst>
                <a:tab pos="1828800" algn="r"/>
                <a:tab pos="2286000" algn="l"/>
              </a:tabLst>
            </a:pPr>
            <a:endParaRPr lang="en-US" dirty="0" smtClean="0"/>
          </a:p>
          <a:p>
            <a:pPr>
              <a:tabLst>
                <a:tab pos="1828800" algn="r"/>
                <a:tab pos="2286000" algn="l"/>
              </a:tabLst>
            </a:pPr>
            <a:endParaRPr lang="en-US" dirty="0" smtClean="0"/>
          </a:p>
        </p:txBody>
      </p:sp>
      <p:sp>
        <p:nvSpPr>
          <p:cNvPr id="3" name="Title 2"/>
          <p:cNvSpPr>
            <a:spLocks noGrp="1"/>
          </p:cNvSpPr>
          <p:nvPr>
            <p:ph type="title"/>
          </p:nvPr>
        </p:nvSpPr>
        <p:spPr/>
        <p:txBody>
          <a:bodyPr/>
          <a:lstStyle/>
          <a:p>
            <a:r>
              <a:rPr lang="en-US" dirty="0" smtClean="0"/>
              <a:t>Day One:  By the numbers</a:t>
            </a:r>
            <a:endParaRPr lang="en-US" dirty="0"/>
          </a:p>
        </p:txBody>
      </p:sp>
      <p:sp>
        <p:nvSpPr>
          <p:cNvPr id="9" name="Picture Placeholder 8"/>
          <p:cNvSpPr>
            <a:spLocks noGrp="1"/>
          </p:cNvSpPr>
          <p:nvPr>
            <p:ph type="pic" sz="quarter" idx="12"/>
          </p:nvPr>
        </p:nvSpPr>
        <p:spPr/>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301842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Time series analysis</a:t>
            </a:r>
          </a:p>
          <a:p>
            <a:r>
              <a:rPr lang="en-US" dirty="0" smtClean="0"/>
              <a:t>Top-N Analysis</a:t>
            </a:r>
          </a:p>
          <a:p>
            <a:r>
              <a:rPr lang="en-US" dirty="0" smtClean="0"/>
              <a:t>Profiling</a:t>
            </a:r>
            <a:endParaRPr lang="en-US" dirty="0"/>
          </a:p>
        </p:txBody>
      </p:sp>
      <p:sp>
        <p:nvSpPr>
          <p:cNvPr id="3" name="Title 2"/>
          <p:cNvSpPr>
            <a:spLocks noGrp="1"/>
          </p:cNvSpPr>
          <p:nvPr>
            <p:ph type="title"/>
          </p:nvPr>
        </p:nvSpPr>
        <p:spPr/>
        <p:txBody>
          <a:bodyPr/>
          <a:lstStyle/>
          <a:p>
            <a:r>
              <a:rPr lang="en-US" dirty="0" smtClean="0"/>
              <a:t>Hello, world</a:t>
            </a:r>
            <a:endParaRPr lang="en-US" dirty="0"/>
          </a:p>
        </p:txBody>
      </p:sp>
      <p:sp>
        <p:nvSpPr>
          <p:cNvPr id="4" name="Text Placeholder 3"/>
          <p:cNvSpPr>
            <a:spLocks noGrp="1"/>
          </p:cNvSpPr>
          <p:nvPr>
            <p:ph type="body" sz="quarter" idx="11"/>
          </p:nvPr>
        </p:nvSpPr>
        <p:spPr/>
        <p:txBody>
          <a:bodyPr/>
          <a:lstStyle/>
          <a:p>
            <a:endParaRPr lang="en-US"/>
          </a:p>
        </p:txBody>
      </p:sp>
      <p:sp>
        <p:nvSpPr>
          <p:cNvPr id="5" name="Picture Placeholder 4"/>
          <p:cNvSpPr>
            <a:spLocks noGrp="1"/>
          </p:cNvSpPr>
          <p:nvPr>
            <p:ph type="pic" sz="quarter" idx="12"/>
          </p:nvPr>
        </p:nvSpPr>
        <p:spPr/>
      </p:sp>
    </p:spTree>
    <p:extLst>
      <p:ext uri="{BB962C8B-B14F-4D97-AF65-F5344CB8AC3E}">
        <p14:creationId xmlns:p14="http://schemas.microsoft.com/office/powerpoint/2010/main" val="33943921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094648787"/>
              </p:ext>
            </p:extLst>
          </p:nvPr>
        </p:nvGraphicFramePr>
        <p:xfrm>
          <a:off x="154743" y="794092"/>
          <a:ext cx="8806375" cy="443909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bwMode="auto">
          <a:xfrm>
            <a:off x="5472332" y="3013637"/>
            <a:ext cx="436099" cy="489218"/>
          </a:xfrm>
          <a:prstGeom prst="ellipse">
            <a:avLst/>
          </a:prstGeom>
          <a:noFill/>
          <a:ln w="57150">
            <a:headEnd type="none" w="med" len="med"/>
            <a:tailEnd type="none" w="med" len="med"/>
          </a:ln>
          <a:effectLst>
            <a:glow rad="101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Title 6"/>
          <p:cNvSpPr txBox="1">
            <a:spLocks/>
          </p:cNvSpPr>
          <p:nvPr/>
        </p:nvSpPr>
        <p:spPr>
          <a:xfrm>
            <a:off x="422275" y="241520"/>
            <a:ext cx="7816378" cy="394980"/>
          </a:xfrm>
          <a:prstGeom prst="rect">
            <a:avLst/>
          </a:prstGeom>
        </p:spPr>
        <p:txBody>
          <a:bodyPr/>
          <a:lst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a:lstStyle>
          <a:p>
            <a:r>
              <a:rPr lang="en-US" kern="0" dirty="0" smtClean="0"/>
              <a:t>The Traditional Way</a:t>
            </a:r>
            <a:endParaRPr lang="en-US" kern="0" dirty="0"/>
          </a:p>
        </p:txBody>
      </p:sp>
    </p:spTree>
    <p:extLst>
      <p:ext uri="{BB962C8B-B14F-4D97-AF65-F5344CB8AC3E}">
        <p14:creationId xmlns:p14="http://schemas.microsoft.com/office/powerpoint/2010/main" val="12449148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p:txBody>
          <a:bodyPr/>
          <a:lstStyle/>
          <a:p>
            <a:pPr>
              <a:spcAft>
                <a:spcPts val="0"/>
              </a:spcAft>
            </a:pPr>
            <a:r>
              <a:rPr lang="en-US" sz="1400" dirty="0">
                <a:latin typeface="Lucida Console" panose="020B0609040504020204" pitchFamily="49" charset="0"/>
              </a:rPr>
              <a:t>$ </a:t>
            </a:r>
            <a:r>
              <a:rPr lang="en-US" sz="1400" dirty="0" err="1">
                <a:latin typeface="Lucida Console" panose="020B0609040504020204" pitchFamily="49" charset="0"/>
              </a:rPr>
              <a:t>rwfilter</a:t>
            </a:r>
            <a:r>
              <a:rPr lang="en-US" sz="1400" dirty="0">
                <a:latin typeface="Lucida Console" panose="020B0609040504020204" pitchFamily="49" charset="0"/>
              </a:rPr>
              <a:t> team1.rw --</a:t>
            </a:r>
            <a:r>
              <a:rPr lang="en-US" sz="1400" dirty="0" err="1">
                <a:latin typeface="Lucida Console" panose="020B0609040504020204" pitchFamily="49" charset="0"/>
              </a:rPr>
              <a:t>stime</a:t>
            </a:r>
            <a:r>
              <a:rPr lang="en-US" sz="1400" dirty="0">
                <a:latin typeface="Lucida Console" panose="020B0609040504020204" pitchFamily="49" charset="0"/>
              </a:rPr>
              <a:t>=2015/04/25T20:19-2015/04/25T20:21 --</a:t>
            </a:r>
            <a:r>
              <a:rPr lang="en-US" sz="1400" dirty="0" smtClean="0">
                <a:latin typeface="Lucida Console" panose="020B0609040504020204" pitchFamily="49" charset="0"/>
              </a:rPr>
              <a:t>print-</a:t>
            </a:r>
            <a:r>
              <a:rPr lang="en-US" sz="1400" dirty="0" err="1" smtClean="0">
                <a:latin typeface="Lucida Console" panose="020B0609040504020204" pitchFamily="49" charset="0"/>
              </a:rPr>
              <a:t>vol</a:t>
            </a:r>
            <a:endParaRPr lang="en-US" sz="1400" dirty="0" smtClean="0">
              <a:latin typeface="Lucida Console" panose="020B0609040504020204" pitchFamily="49" charset="0"/>
            </a:endParaRPr>
          </a:p>
          <a:p>
            <a:pPr>
              <a:spcAft>
                <a:spcPts val="0"/>
              </a:spcAft>
            </a:pPr>
            <a:r>
              <a:rPr lang="en-US" sz="1400" dirty="0">
                <a:latin typeface="Lucida Console" panose="020B0609040504020204" pitchFamily="49" charset="0"/>
              </a:rPr>
              <a:t>	</a:t>
            </a:r>
            <a:r>
              <a:rPr lang="en-US" sz="1400" dirty="0" smtClean="0">
                <a:latin typeface="Lucida Console" panose="020B0609040504020204" pitchFamily="49" charset="0"/>
              </a:rPr>
              <a:t>--pass=spike1.rw</a:t>
            </a:r>
          </a:p>
          <a:p>
            <a:pPr>
              <a:spcAft>
                <a:spcPts val="0"/>
              </a:spcAft>
            </a:pPr>
            <a:r>
              <a:rPr lang="en-US" sz="1400" dirty="0">
                <a:latin typeface="Lucida Console" panose="020B0609040504020204" pitchFamily="49" charset="0"/>
              </a:rPr>
              <a:t>$ </a:t>
            </a:r>
            <a:r>
              <a:rPr lang="en-US" sz="1400" dirty="0" err="1">
                <a:latin typeface="Lucida Console" panose="020B0609040504020204" pitchFamily="49" charset="0"/>
              </a:rPr>
              <a:t>rwstats</a:t>
            </a:r>
            <a:r>
              <a:rPr lang="en-US" sz="1400" dirty="0">
                <a:latin typeface="Lucida Console" panose="020B0609040504020204" pitchFamily="49" charset="0"/>
              </a:rPr>
              <a:t> spike1.rw --field=</a:t>
            </a:r>
            <a:r>
              <a:rPr lang="en-US" sz="1400" dirty="0" err="1">
                <a:latin typeface="Lucida Console" panose="020B0609040504020204" pitchFamily="49" charset="0"/>
              </a:rPr>
              <a:t>sip,dip</a:t>
            </a:r>
            <a:r>
              <a:rPr lang="en-US" sz="1400" dirty="0">
                <a:latin typeface="Lucida Console" panose="020B0609040504020204" pitchFamily="49" charset="0"/>
              </a:rPr>
              <a:t> --count=10 --bytes</a:t>
            </a:r>
          </a:p>
          <a:p>
            <a:pPr>
              <a:spcAft>
                <a:spcPts val="0"/>
              </a:spcAft>
            </a:pPr>
            <a:r>
              <a:rPr lang="en-US" sz="1400" dirty="0">
                <a:latin typeface="Lucida Console" panose="020B0609040504020204" pitchFamily="49" charset="0"/>
              </a:rPr>
              <a:t>INPUT: 3672 Records for 87 Bins and 14973174 Total Bytes</a:t>
            </a:r>
          </a:p>
          <a:p>
            <a:pPr>
              <a:spcAft>
                <a:spcPts val="0"/>
              </a:spcAft>
            </a:pPr>
            <a:r>
              <a:rPr lang="en-US" sz="1400" dirty="0">
                <a:latin typeface="Lucida Console" panose="020B0609040504020204" pitchFamily="49" charset="0"/>
              </a:rPr>
              <a:t>OUTPUT: Top 10 Bins by Bytes</a:t>
            </a:r>
          </a:p>
          <a:p>
            <a:pPr>
              <a:spcAft>
                <a:spcPts val="0"/>
              </a:spcAft>
            </a:pPr>
            <a:r>
              <a:rPr lang="en-US" sz="1400" dirty="0" smtClean="0">
                <a:latin typeface="Lucida Console" panose="020B0609040504020204" pitchFamily="49" charset="0"/>
              </a:rPr>
              <a:t>        </a:t>
            </a:r>
            <a:r>
              <a:rPr lang="en-US" sz="1400" dirty="0" err="1" smtClean="0">
                <a:latin typeface="Lucida Console" panose="020B0609040504020204" pitchFamily="49" charset="0"/>
              </a:rPr>
              <a:t>sIP</a:t>
            </a:r>
            <a:r>
              <a:rPr lang="en-US" sz="1400" dirty="0" smtClean="0">
                <a:latin typeface="Lucida Console" panose="020B0609040504020204" pitchFamily="49" charset="0"/>
              </a:rPr>
              <a:t>|                  </a:t>
            </a:r>
            <a:r>
              <a:rPr lang="en-US" sz="1400" dirty="0" err="1" smtClean="0">
                <a:latin typeface="Lucida Console" panose="020B0609040504020204" pitchFamily="49" charset="0"/>
              </a:rPr>
              <a:t>dIP</a:t>
            </a:r>
            <a:r>
              <a:rPr lang="en-US" sz="1400">
                <a:latin typeface="Lucida Console" panose="020B0609040504020204" pitchFamily="49" charset="0"/>
              </a:rPr>
              <a:t>|   </a:t>
            </a:r>
            <a:r>
              <a:rPr lang="en-US" sz="1400" smtClean="0">
                <a:latin typeface="Lucida Console" panose="020B0609040504020204" pitchFamily="49" charset="0"/>
              </a:rPr>
              <a:t>            </a:t>
            </a:r>
            <a:r>
              <a:rPr lang="en-US" sz="1400" dirty="0">
                <a:latin typeface="Lucida Console" panose="020B0609040504020204" pitchFamily="49" charset="0"/>
              </a:rPr>
              <a:t>Bytes|    %Bytes|   </a:t>
            </a:r>
            <a:r>
              <a:rPr lang="en-US" sz="1400" dirty="0" err="1">
                <a:latin typeface="Lucida Console" panose="020B0609040504020204" pitchFamily="49" charset="0"/>
              </a:rPr>
              <a:t>cumul</a:t>
            </a:r>
            <a:r>
              <a:rPr lang="en-US" sz="1400" dirty="0">
                <a:latin typeface="Lucida Console" panose="020B0609040504020204" pitchFamily="49" charset="0"/>
              </a:rPr>
              <a:t>_%|</a:t>
            </a:r>
          </a:p>
          <a:p>
            <a:pPr>
              <a:spcAft>
                <a:spcPts val="0"/>
              </a:spcAft>
            </a:pPr>
            <a:r>
              <a:rPr lang="en-US" sz="1400" dirty="0" smtClean="0">
                <a:latin typeface="Lucida Console" panose="020B0609040504020204" pitchFamily="49" charset="0"/>
              </a:rPr>
              <a:t>   10.120.0.200|      10.10.10.10</a:t>
            </a:r>
            <a:r>
              <a:rPr lang="en-US" sz="1400" dirty="0">
                <a:latin typeface="Lucida Console" panose="020B0609040504020204" pitchFamily="49" charset="0"/>
              </a:rPr>
              <a:t>|             4365382| 29.154687| 29.154687|</a:t>
            </a:r>
          </a:p>
          <a:p>
            <a:pPr>
              <a:spcAft>
                <a:spcPts val="0"/>
              </a:spcAft>
            </a:pPr>
            <a:r>
              <a:rPr lang="en-US" sz="1400" dirty="0" smtClean="0">
                <a:latin typeface="Lucida Console" panose="020B0609040504020204" pitchFamily="49" charset="0"/>
              </a:rPr>
              <a:t>   10.10.10.205|    10.132.93.100</a:t>
            </a:r>
            <a:r>
              <a:rPr lang="en-US" sz="1400" dirty="0">
                <a:latin typeface="Lucida Console" panose="020B0609040504020204" pitchFamily="49" charset="0"/>
              </a:rPr>
              <a:t>|             3733629| 24.935455| 54.090141|</a:t>
            </a:r>
          </a:p>
          <a:p>
            <a:pPr>
              <a:spcAft>
                <a:spcPts val="0"/>
              </a:spcAft>
            </a:pPr>
            <a:r>
              <a:rPr lang="en-US" sz="1400" dirty="0" smtClean="0">
                <a:latin typeface="Lucida Console" panose="020B0609040504020204" pitchFamily="49" charset="0"/>
              </a:rPr>
              <a:t>  10.132.93.100|     10.10.10.205</a:t>
            </a:r>
            <a:r>
              <a:rPr lang="en-US" sz="1400" dirty="0">
                <a:latin typeface="Lucida Console" panose="020B0609040504020204" pitchFamily="49" charset="0"/>
              </a:rPr>
              <a:t>|             1745527| 11.657695| 65.747837|</a:t>
            </a:r>
          </a:p>
          <a:p>
            <a:pPr>
              <a:spcAft>
                <a:spcPts val="0"/>
              </a:spcAft>
            </a:pPr>
            <a:r>
              <a:rPr lang="en-US" sz="1400" dirty="0" smtClean="0">
                <a:latin typeface="Lucida Console" panose="020B0609040504020204" pitchFamily="49" charset="0"/>
              </a:rPr>
              <a:t>     10.10.10.4</a:t>
            </a:r>
            <a:r>
              <a:rPr lang="en-US" sz="1400" dirty="0">
                <a:latin typeface="Lucida Console" panose="020B0609040504020204" pitchFamily="49" charset="0"/>
              </a:rPr>
              <a:t>|   </a:t>
            </a:r>
            <a:r>
              <a:rPr lang="en-US" sz="1400" dirty="0" smtClean="0">
                <a:latin typeface="Lucida Console" panose="020B0609040504020204" pitchFamily="49" charset="0"/>
              </a:rPr>
              <a:t>  10.120.0.200</a:t>
            </a:r>
            <a:r>
              <a:rPr lang="en-US" sz="1400" dirty="0">
                <a:latin typeface="Lucida Console" panose="020B0609040504020204" pitchFamily="49" charset="0"/>
              </a:rPr>
              <a:t>|             1642668| 10.970740| 76.718577|</a:t>
            </a:r>
          </a:p>
          <a:p>
            <a:pPr>
              <a:spcAft>
                <a:spcPts val="0"/>
              </a:spcAft>
            </a:pPr>
            <a:r>
              <a:rPr lang="en-US" sz="1400" dirty="0" smtClean="0">
                <a:latin typeface="Lucida Console" panose="020B0609040504020204" pitchFamily="49" charset="0"/>
              </a:rPr>
              <a:t> 192.168.224.11|      10.10.10.82</a:t>
            </a:r>
            <a:r>
              <a:rPr lang="en-US" sz="1400" dirty="0">
                <a:latin typeface="Lucida Console" panose="020B0609040504020204" pitchFamily="49" charset="0"/>
              </a:rPr>
              <a:t>|              840446|  5.613012| 82.331588|</a:t>
            </a:r>
          </a:p>
          <a:p>
            <a:pPr>
              <a:spcAft>
                <a:spcPts val="0"/>
              </a:spcAft>
            </a:pPr>
            <a:r>
              <a:rPr lang="en-US" sz="1400" dirty="0" smtClean="0">
                <a:latin typeface="Lucida Console" panose="020B0609040504020204" pitchFamily="49" charset="0"/>
              </a:rPr>
              <a:t>    10.10.10.82</a:t>
            </a:r>
            <a:r>
              <a:rPr lang="en-US" sz="1400" dirty="0">
                <a:latin typeface="Lucida Console" panose="020B0609040504020204" pitchFamily="49" charset="0"/>
              </a:rPr>
              <a:t>|   </a:t>
            </a:r>
            <a:r>
              <a:rPr lang="en-US" sz="1400" dirty="0" smtClean="0">
                <a:latin typeface="Lucida Console" panose="020B0609040504020204" pitchFamily="49" charset="0"/>
              </a:rPr>
              <a:t>192.168.224.11</a:t>
            </a:r>
            <a:r>
              <a:rPr lang="en-US" sz="1400" dirty="0">
                <a:latin typeface="Lucida Console" panose="020B0609040504020204" pitchFamily="49" charset="0"/>
              </a:rPr>
              <a:t>|              278666|  1.861102| 84.192690|</a:t>
            </a:r>
          </a:p>
          <a:p>
            <a:pPr>
              <a:spcAft>
                <a:spcPts val="0"/>
              </a:spcAft>
            </a:pPr>
            <a:r>
              <a:rPr lang="en-US" sz="1400" dirty="0" smtClean="0">
                <a:latin typeface="Lucida Console" panose="020B0609040504020204" pitchFamily="49" charset="0"/>
              </a:rPr>
              <a:t>   10.10.10.205</a:t>
            </a:r>
            <a:r>
              <a:rPr lang="en-US" sz="1400" dirty="0">
                <a:latin typeface="Lucida Console" panose="020B0609040504020204" pitchFamily="49" charset="0"/>
              </a:rPr>
              <a:t>|  </a:t>
            </a:r>
            <a:r>
              <a:rPr lang="en-US" sz="1400" dirty="0" smtClean="0">
                <a:latin typeface="Lucida Console" panose="020B0609040504020204" pitchFamily="49" charset="0"/>
              </a:rPr>
              <a:t> 192.168.234.17</a:t>
            </a:r>
            <a:r>
              <a:rPr lang="en-US" sz="1400" dirty="0">
                <a:latin typeface="Lucida Console" panose="020B0609040504020204" pitchFamily="49" charset="0"/>
              </a:rPr>
              <a:t>|              243547|  1.626556| 85.819246|</a:t>
            </a:r>
          </a:p>
          <a:p>
            <a:pPr>
              <a:spcAft>
                <a:spcPts val="0"/>
              </a:spcAft>
            </a:pPr>
            <a:r>
              <a:rPr lang="en-US" sz="1400" dirty="0" smtClean="0">
                <a:latin typeface="Lucida Console" panose="020B0609040504020204" pitchFamily="49" charset="0"/>
              </a:rPr>
              <a:t>    10.10.10.10</a:t>
            </a:r>
            <a:r>
              <a:rPr lang="en-US" sz="1400" dirty="0">
                <a:latin typeface="Lucida Console" panose="020B0609040504020204" pitchFamily="49" charset="0"/>
              </a:rPr>
              <a:t>|  </a:t>
            </a:r>
            <a:r>
              <a:rPr lang="en-US" sz="1400" dirty="0" smtClean="0">
                <a:latin typeface="Lucida Console" panose="020B0609040504020204" pitchFamily="49" charset="0"/>
              </a:rPr>
              <a:t>   10.120.0.200</a:t>
            </a:r>
            <a:r>
              <a:rPr lang="en-US" sz="1400" dirty="0">
                <a:latin typeface="Lucida Console" panose="020B0609040504020204" pitchFamily="49" charset="0"/>
              </a:rPr>
              <a:t>|              231866|  1.548543| 87.367789|</a:t>
            </a:r>
          </a:p>
          <a:p>
            <a:pPr>
              <a:spcAft>
                <a:spcPts val="0"/>
              </a:spcAft>
            </a:pPr>
            <a:r>
              <a:rPr lang="en-US" sz="1400" dirty="0" smtClean="0">
                <a:latin typeface="Lucida Console" panose="020B0609040504020204" pitchFamily="49" charset="0"/>
              </a:rPr>
              <a:t>   10.120.0.200</a:t>
            </a:r>
            <a:r>
              <a:rPr lang="en-US" sz="1400" dirty="0">
                <a:latin typeface="Lucida Console" panose="020B0609040504020204" pitchFamily="49" charset="0"/>
              </a:rPr>
              <a:t>|  </a:t>
            </a:r>
            <a:r>
              <a:rPr lang="en-US" sz="1400" dirty="0" smtClean="0">
                <a:latin typeface="Lucida Console" panose="020B0609040504020204" pitchFamily="49" charset="0"/>
              </a:rPr>
              <a:t>   10.10.10.105</a:t>
            </a:r>
            <a:r>
              <a:rPr lang="en-US" sz="1400" dirty="0">
                <a:latin typeface="Lucida Console" panose="020B0609040504020204" pitchFamily="49" charset="0"/>
              </a:rPr>
              <a:t>|              213241|  1.424154| 88.791942|</a:t>
            </a:r>
          </a:p>
          <a:p>
            <a:pPr>
              <a:spcAft>
                <a:spcPts val="0"/>
              </a:spcAft>
            </a:pPr>
            <a:r>
              <a:rPr lang="en-US" sz="1400" dirty="0" smtClean="0">
                <a:latin typeface="Lucida Console" panose="020B0609040504020204" pitchFamily="49" charset="0"/>
              </a:rPr>
              <a:t>     10.120.0.5</a:t>
            </a:r>
            <a:r>
              <a:rPr lang="en-US" sz="1400" dirty="0">
                <a:latin typeface="Lucida Console" panose="020B0609040504020204" pitchFamily="49" charset="0"/>
              </a:rPr>
              <a:t>|  </a:t>
            </a:r>
            <a:r>
              <a:rPr lang="en-US" sz="1400" dirty="0" smtClean="0">
                <a:latin typeface="Lucida Console" panose="020B0609040504020204" pitchFamily="49" charset="0"/>
              </a:rPr>
              <a:t>    10.10.10.82</a:t>
            </a:r>
            <a:r>
              <a:rPr lang="en-US" sz="1400" dirty="0">
                <a:latin typeface="Lucida Console" panose="020B0609040504020204" pitchFamily="49" charset="0"/>
              </a:rPr>
              <a:t>|              204456|  1.365482| 90.157424|</a:t>
            </a:r>
          </a:p>
          <a:p>
            <a:pPr>
              <a:spcAft>
                <a:spcPts val="0"/>
              </a:spcAft>
            </a:pPr>
            <a:endParaRPr lang="en-US" sz="1400" dirty="0">
              <a:latin typeface="Lucida Console" panose="020B0609040504020204" pitchFamily="49" charset="0"/>
            </a:endParaRPr>
          </a:p>
          <a:p>
            <a:pPr>
              <a:spcAft>
                <a:spcPts val="0"/>
              </a:spcAft>
            </a:pPr>
            <a:endParaRPr lang="en-US" sz="1400" dirty="0">
              <a:latin typeface="Lucida Console" panose="020B0609040504020204" pitchFamily="49" charset="0"/>
            </a:endParaRPr>
          </a:p>
        </p:txBody>
      </p:sp>
      <p:sp>
        <p:nvSpPr>
          <p:cNvPr id="7" name="Title 6"/>
          <p:cNvSpPr>
            <a:spLocks noGrp="1"/>
          </p:cNvSpPr>
          <p:nvPr>
            <p:ph type="title"/>
          </p:nvPr>
        </p:nvSpPr>
        <p:spPr/>
        <p:txBody>
          <a:bodyPr/>
          <a:lstStyle/>
          <a:p>
            <a:r>
              <a:rPr lang="en-US" dirty="0" smtClean="0"/>
              <a:t>The Traditional Way</a:t>
            </a:r>
            <a:endParaRPr lang="en-US" dirty="0"/>
          </a:p>
        </p:txBody>
      </p:sp>
      <p:sp>
        <p:nvSpPr>
          <p:cNvPr id="9" name="Text Placeholder 8"/>
          <p:cNvSpPr>
            <a:spLocks noGrp="1"/>
          </p:cNvSpPr>
          <p:nvPr>
            <p:ph type="body" sz="quarter" idx="11"/>
          </p:nvPr>
        </p:nvSpPr>
        <p:spPr/>
        <p:txBody>
          <a:bodyPr/>
          <a:lstStyle/>
          <a:p>
            <a:endParaRPr lang="en-US"/>
          </a:p>
        </p:txBody>
      </p:sp>
      <p:sp>
        <p:nvSpPr>
          <p:cNvPr id="10" name="Picture Placeholder 9"/>
          <p:cNvSpPr>
            <a:spLocks noGrp="1"/>
          </p:cNvSpPr>
          <p:nvPr>
            <p:ph type="pic" sz="quarter" idx="12"/>
          </p:nvPr>
        </p:nvSpPr>
        <p:spPr/>
      </p:sp>
    </p:spTree>
    <p:extLst>
      <p:ext uri="{BB962C8B-B14F-4D97-AF65-F5344CB8AC3E}">
        <p14:creationId xmlns:p14="http://schemas.microsoft.com/office/powerpoint/2010/main" val="4501340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  Attribution</a:t>
            </a:r>
            <a:endParaRPr lang="en-US" dirty="0"/>
          </a:p>
        </p:txBody>
      </p:sp>
      <p:sp>
        <p:nvSpPr>
          <p:cNvPr id="3" name="Text Placeholder 2"/>
          <p:cNvSpPr>
            <a:spLocks noGrp="1"/>
          </p:cNvSpPr>
          <p:nvPr>
            <p:ph type="body" sz="quarter" idx="10"/>
          </p:nvPr>
        </p:nvSpPr>
        <p:spPr>
          <a:prstGeom prst="rect">
            <a:avLst/>
          </a:prstGeom>
        </p:spPr>
        <p:txBody>
          <a:bodyPr/>
          <a:lstStyle/>
          <a:p>
            <a:r>
              <a:rPr lang="en-US" dirty="0" smtClean="0"/>
              <a:t>Flow Analysis and Relay Carryover</a:t>
            </a:r>
            <a:endParaRPr lang="en-US" dirty="0"/>
          </a:p>
        </p:txBody>
      </p:sp>
    </p:spTree>
    <p:extLst>
      <p:ext uri="{BB962C8B-B14F-4D97-AF65-F5344CB8AC3E}">
        <p14:creationId xmlns:p14="http://schemas.microsoft.com/office/powerpoint/2010/main" val="38890724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EI_presentation-fullcolor">
  <a:themeElements>
    <a:clrScheme name="SEI Palette 5">
      <a:dk1>
        <a:sysClr val="windowText" lastClr="000000"/>
      </a:dk1>
      <a:lt1>
        <a:sysClr val="window" lastClr="FFFFFF"/>
      </a:lt1>
      <a:dk2>
        <a:srgbClr val="005695"/>
      </a:dk2>
      <a:lt2>
        <a:srgbClr val="8D9BA9"/>
      </a:lt2>
      <a:accent1>
        <a:srgbClr val="0790CF"/>
      </a:accent1>
      <a:accent2>
        <a:srgbClr val="A81523"/>
      </a:accent2>
      <a:accent3>
        <a:srgbClr val="E0AB17"/>
      </a:accent3>
      <a:accent4>
        <a:srgbClr val="357031"/>
      </a:accent4>
      <a:accent5>
        <a:srgbClr val="8EAF2B"/>
      </a:accent5>
      <a:accent6>
        <a:srgbClr val="600E4E"/>
      </a:accent6>
      <a:hlink>
        <a:srgbClr val="0A50E1"/>
      </a:hlink>
      <a:folHlink>
        <a:srgbClr val="6EB2E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l">
          <a:defRPr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E1B2E87-4CAF-4CE5-99CC-14F9345E47B2}" vid="{10885855-E0DB-4512-AA6F-278432E1B7C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5EF4B2E4A3334DB8860DD789911614" ma:contentTypeVersion="1" ma:contentTypeDescription="Create a new document." ma:contentTypeScope="" ma:versionID="d431da1cff2d8adcdfa7cc76059f5687">
  <xsd:schema xmlns:xsd="http://www.w3.org/2001/XMLSchema" xmlns:xs="http://www.w3.org/2001/XMLSchema" xmlns:p="http://schemas.microsoft.com/office/2006/metadata/properties" targetNamespace="http://schemas.microsoft.com/office/2006/metadata/properties" ma:root="true" ma:fieldsID="908cdd7bcb0d5493f1046619c0a21a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C2BC1B-7A71-4542-9B90-5253CE20DCBD}">
  <ds:schemaRefs>
    <ds:schemaRef ds:uri="http://schemas.microsoft.com/sharepoint/v3/contenttype/forms"/>
  </ds:schemaRefs>
</ds:datastoreItem>
</file>

<file path=customXml/itemProps2.xml><?xml version="1.0" encoding="utf-8"?>
<ds:datastoreItem xmlns:ds="http://schemas.openxmlformats.org/officeDocument/2006/customXml" ds:itemID="{C9F5A3CD-FE4E-4DDC-B960-015AD61FC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699566C-68FC-40E6-AD3E-6EF2DEB1F55F}">
  <ds:schemaRefs>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CERT 3_0 Template_10_15</Template>
  <TotalTime>205</TotalTime>
  <Words>337</Words>
  <Application>Microsoft Office PowerPoint</Application>
  <PresentationFormat>On-screen Show (4:3)</PresentationFormat>
  <Paragraphs>139</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Lucida Console</vt:lpstr>
      <vt:lpstr>Lucida Grande</vt:lpstr>
      <vt:lpstr>Times</vt:lpstr>
      <vt:lpstr>SEI_presentation-fullcolor</vt:lpstr>
      <vt:lpstr>C3E Cyber Security Challenge Problem 2015</vt:lpstr>
      <vt:lpstr>PowerPoint Presentation</vt:lpstr>
      <vt:lpstr>PowerPoint Presentation</vt:lpstr>
      <vt:lpstr>Process</vt:lpstr>
      <vt:lpstr>Day One:  By the numbers</vt:lpstr>
      <vt:lpstr>Hello, world</vt:lpstr>
      <vt:lpstr>PowerPoint Presentation</vt:lpstr>
      <vt:lpstr>The Traditional Way</vt:lpstr>
      <vt:lpstr>Way Forward:  Attribution</vt:lpstr>
      <vt:lpstr>PowerPoint Presentation</vt:lpstr>
      <vt:lpstr>PowerPoint Presentation</vt:lpstr>
      <vt:lpstr>PowerPoint Presentation</vt:lpstr>
      <vt:lpstr>PowerPoint Presentation</vt:lpstr>
      <vt:lpstr>PowerPoint Presentation</vt:lpstr>
      <vt:lpstr>PowerPoint Presentation</vt:lpstr>
      <vt:lpstr>Sidney Faber sfaber@cert.org</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C3E Cyber Security Challenge Problem 2015</dc:title>
  <dc:creator>Sidney Faber</dc:creator>
  <cp:lastModifiedBy>Sidney Faber</cp:lastModifiedBy>
  <cp:revision>13</cp:revision>
  <cp:lastPrinted>2014-11-12T17:20:20Z</cp:lastPrinted>
  <dcterms:created xsi:type="dcterms:W3CDTF">2015-10-23T17:39:03Z</dcterms:created>
  <dcterms:modified xsi:type="dcterms:W3CDTF">2015-10-26T12:52:37Z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0x010100B95EF4B2E4A3334DB8860DD789911614</vt:lpwstr>
  </property>
</Properties>
</file>