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1"/>
  </p:sldMasterIdLst>
  <p:notesMasterIdLst>
    <p:notesMasterId r:id="rId3"/>
  </p:notesMasterIdLst>
  <p:sldIdLst>
    <p:sldId id="316" r:id="rId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D35"/>
    <a:srgbClr val="161423"/>
    <a:srgbClr val="C53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042" autoAdjust="0"/>
  </p:normalViewPr>
  <p:slideViewPr>
    <p:cSldViewPr snapToGrid="0" snapToObjects="1">
      <p:cViewPr varScale="1">
        <p:scale>
          <a:sx n="129" d="100"/>
          <a:sy n="129" d="100"/>
        </p:scale>
        <p:origin x="480" y="20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9920B-0441-334A-B7E2-96799A391AFD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EB60-09FE-A642-ABB1-AE0F25D1D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9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4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6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2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7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3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4E4BB2-D9B8-4744-8580-2297B61E0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942" b="267"/>
          <a:stretch/>
        </p:blipFill>
        <p:spPr>
          <a:xfrm>
            <a:off x="-2639" y="-236669"/>
            <a:ext cx="12191464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F0722-BF76-774D-88E2-93869070684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287938" y="6046395"/>
            <a:ext cx="4094423" cy="788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930A5-B0F1-6748-A757-BF76C3F4C2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642" y="5652770"/>
            <a:ext cx="4395188" cy="12292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1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E1B6-8809-B141-9BCB-0D353184E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AE1CD-3FD4-9348-8D30-7D114763C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 advTm="10000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2050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Default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Williams, Regan</cp:lastModifiedBy>
  <cp:revision>249</cp:revision>
  <dcterms:created xsi:type="dcterms:W3CDTF">2014-11-19T15:57:16Z</dcterms:created>
  <dcterms:modified xsi:type="dcterms:W3CDTF">2023-03-06T23:33:15Z</dcterms:modified>
</cp:coreProperties>
</file>