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6" r:id="rId5"/>
    <p:sldMasterId id="2147483668" r:id="rId6"/>
    <p:sldMasterId id="2147483677" r:id="rId7"/>
    <p:sldMasterId id="2147483683" r:id="rId8"/>
    <p:sldMasterId id="2147483852" r:id="rId9"/>
    <p:sldMasterId id="2147483857" r:id="rId10"/>
    <p:sldMasterId id="2147483894" r:id="rId11"/>
  </p:sldMasterIdLst>
  <p:notesMasterIdLst>
    <p:notesMasterId r:id="rId37"/>
  </p:notesMasterIdLst>
  <p:handoutMasterIdLst>
    <p:handoutMasterId r:id="rId38"/>
  </p:handoutMasterIdLst>
  <p:sldIdLst>
    <p:sldId id="256" r:id="rId12"/>
    <p:sldId id="1124" r:id="rId13"/>
    <p:sldId id="1125" r:id="rId14"/>
    <p:sldId id="1112" r:id="rId15"/>
    <p:sldId id="1115" r:id="rId16"/>
    <p:sldId id="257" r:id="rId17"/>
    <p:sldId id="387" r:id="rId18"/>
    <p:sldId id="1127" r:id="rId19"/>
    <p:sldId id="1126" r:id="rId20"/>
    <p:sldId id="1122" r:id="rId21"/>
    <p:sldId id="1128" r:id="rId22"/>
    <p:sldId id="1131" r:id="rId23"/>
    <p:sldId id="1107" r:id="rId24"/>
    <p:sldId id="1108" r:id="rId25"/>
    <p:sldId id="1100" r:id="rId26"/>
    <p:sldId id="1101" r:id="rId27"/>
    <p:sldId id="1130" r:id="rId28"/>
    <p:sldId id="1132" r:id="rId29"/>
    <p:sldId id="1121" r:id="rId30"/>
    <p:sldId id="1109" r:id="rId31"/>
    <p:sldId id="1117" r:id="rId32"/>
    <p:sldId id="1111" r:id="rId33"/>
    <p:sldId id="1118" r:id="rId34"/>
    <p:sldId id="1120" r:id="rId35"/>
    <p:sldId id="111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236714-29DC-4E60-A2DD-CBC962882FB3}">
          <p14:sldIdLst>
            <p14:sldId id="256"/>
            <p14:sldId id="1124"/>
            <p14:sldId id="1125"/>
            <p14:sldId id="1112"/>
            <p14:sldId id="1115"/>
            <p14:sldId id="257"/>
            <p14:sldId id="387"/>
            <p14:sldId id="1127"/>
            <p14:sldId id="1126"/>
            <p14:sldId id="1122"/>
            <p14:sldId id="1128"/>
            <p14:sldId id="1131"/>
            <p14:sldId id="1107"/>
            <p14:sldId id="1108"/>
            <p14:sldId id="1100"/>
            <p14:sldId id="1101"/>
            <p14:sldId id="1130"/>
            <p14:sldId id="1132"/>
            <p14:sldId id="1121"/>
            <p14:sldId id="1109"/>
            <p14:sldId id="1117"/>
            <p14:sldId id="1111"/>
            <p14:sldId id="1118"/>
            <p14:sldId id="1120"/>
            <p14:sldId id="1114"/>
          </p14:sldIdLst>
        </p14:section>
      </p14:sectionLst>
    </p:ext>
    <p:ext uri="{EFAFB233-063F-42B5-8137-9DF3F51BA10A}">
      <p15:sldGuideLst xmlns:p15="http://schemas.microsoft.com/office/powerpoint/2012/main">
        <p15:guide id="1" orient="horz" pos="4176">
          <p15:clr>
            <a:srgbClr val="A4A3A4"/>
          </p15:clr>
        </p15:guide>
        <p15:guide id="2" orient="horz" pos="3984">
          <p15:clr>
            <a:srgbClr val="A4A3A4"/>
          </p15:clr>
        </p15:guide>
        <p15:guide id="3" orient="horz" pos="2304">
          <p15:clr>
            <a:srgbClr val="A4A3A4"/>
          </p15:clr>
        </p15:guide>
        <p15:guide id="4" orient="horz" pos="624">
          <p15:clr>
            <a:srgbClr val="A4A3A4"/>
          </p15:clr>
        </p15:guide>
        <p15:guide id="5" orient="horz" pos="4032">
          <p15:clr>
            <a:srgbClr val="A4A3A4"/>
          </p15:clr>
        </p15:guide>
        <p15:guide id="6" orient="horz" pos="576">
          <p15:clr>
            <a:srgbClr val="A4A3A4"/>
          </p15:clr>
        </p15:guide>
        <p15:guide id="7" orient="horz" pos="144">
          <p15:clr>
            <a:srgbClr val="A4A3A4"/>
          </p15:clr>
        </p15:guide>
        <p15:guide id="8" pos="287">
          <p15:clr>
            <a:srgbClr val="A4A3A4"/>
          </p15:clr>
        </p15:guide>
        <p15:guide id="9" pos="2351">
          <p15:clr>
            <a:srgbClr val="A4A3A4"/>
          </p15:clr>
        </p15:guide>
        <p15:guide id="10" pos="5471">
          <p15:clr>
            <a:srgbClr val="A4A3A4"/>
          </p15:clr>
        </p15:guide>
        <p15:guide id="11" pos="335">
          <p15:clr>
            <a:srgbClr val="A4A3A4"/>
          </p15:clr>
        </p15:guide>
        <p15:guide id="12" pos="5423">
          <p15:clr>
            <a:srgbClr val="A4A3A4"/>
          </p15:clr>
        </p15:guide>
        <p15:guide id="13" pos="2879">
          <p15:clr>
            <a:srgbClr val="A4A3A4"/>
          </p15:clr>
        </p15:guide>
        <p15:guide id="14" pos="172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AC9"/>
    <a:srgbClr val="F1ECC0"/>
    <a:srgbClr val="DAE1F6"/>
    <a:srgbClr val="D4E3F4"/>
    <a:srgbClr val="C9DCF3"/>
    <a:srgbClr val="CEDFF2"/>
    <a:srgbClr val="BCD4EE"/>
    <a:srgbClr val="D7E5F5"/>
    <a:srgbClr val="008000"/>
    <a:srgbClr val="3BA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68" autoAdjust="0"/>
  </p:normalViewPr>
  <p:slideViewPr>
    <p:cSldViewPr snapToObjects="1">
      <p:cViewPr varScale="1">
        <p:scale>
          <a:sx n="83" d="100"/>
          <a:sy n="83" d="100"/>
        </p:scale>
        <p:origin x="1406" y="48"/>
      </p:cViewPr>
      <p:guideLst>
        <p:guide orient="horz" pos="4176"/>
        <p:guide orient="horz" pos="3984"/>
        <p:guide orient="horz" pos="2304"/>
        <p:guide orient="horz" pos="624"/>
        <p:guide orient="horz" pos="4032"/>
        <p:guide orient="horz" pos="576"/>
        <p:guide orient="horz" pos="144"/>
        <p:guide pos="287"/>
        <p:guide pos="2351"/>
        <p:guide pos="5471"/>
        <p:guide pos="335"/>
        <p:guide pos="5423"/>
        <p:guide pos="2879"/>
        <p:guide pos="1727"/>
      </p:guideLst>
    </p:cSldViewPr>
  </p:slideViewPr>
  <p:notesTextViewPr>
    <p:cViewPr>
      <p:scale>
        <a:sx n="100" d="100"/>
        <a:sy n="100" d="100"/>
      </p:scale>
      <p:origin x="0" y="0"/>
    </p:cViewPr>
  </p:notesTextViewPr>
  <p:sorterViewPr>
    <p:cViewPr>
      <p:scale>
        <a:sx n="200" d="100"/>
        <a:sy n="200" d="100"/>
      </p:scale>
      <p:origin x="0" y="17536"/>
    </p:cViewPr>
  </p:sorterViewPr>
  <p:notesViewPr>
    <p:cSldViewPr snapToObjects="1">
      <p:cViewPr varScale="1">
        <p:scale>
          <a:sx n="130" d="100"/>
          <a:sy n="130" d="100"/>
        </p:scale>
        <p:origin x="368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961861-FCDE-254F-B78C-06575FBD7015}" type="datetime1">
              <a:rPr lang="en-US" smtClean="0"/>
              <a:t>4/30/2019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D884B9-6251-B244-93F2-73E8245F16D5}" type="slidenum">
              <a:rPr lang="en-US" smtClean="0"/>
              <a:pPr/>
              <a:t>‹#›</a:t>
            </a:fld>
            <a:endParaRPr lang="en-US" dirty="0"/>
          </a:p>
        </p:txBody>
      </p:sp>
    </p:spTree>
    <p:extLst>
      <p:ext uri="{BB962C8B-B14F-4D97-AF65-F5344CB8AC3E}">
        <p14:creationId xmlns:p14="http://schemas.microsoft.com/office/powerpoint/2010/main" val="2902297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5F5F7-9DEF-CB48-BFD4-070B0B1A24AA}" type="datetime1">
              <a:rPr lang="en-US" smtClean="0"/>
              <a:t>4/30/2019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6FC63-A86E-BE48-A370-225BBB47581E}" type="slidenum">
              <a:rPr lang="en-US" smtClean="0"/>
              <a:pPr/>
              <a:t>‹#›</a:t>
            </a:fld>
            <a:endParaRPr lang="en-US" dirty="0"/>
          </a:p>
        </p:txBody>
      </p:sp>
    </p:spTree>
    <p:extLst>
      <p:ext uri="{BB962C8B-B14F-4D97-AF65-F5344CB8AC3E}">
        <p14:creationId xmlns:p14="http://schemas.microsoft.com/office/powerpoint/2010/main" val="18845478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a:t>
            </a:fld>
            <a:endParaRPr lang="en-US" dirty="0"/>
          </a:p>
        </p:txBody>
      </p:sp>
    </p:spTree>
    <p:extLst>
      <p:ext uri="{BB962C8B-B14F-4D97-AF65-F5344CB8AC3E}">
        <p14:creationId xmlns:p14="http://schemas.microsoft.com/office/powerpoint/2010/main" val="290868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10</a:t>
            </a:fld>
            <a:endParaRPr lang="en-US" dirty="0"/>
          </a:p>
        </p:txBody>
      </p:sp>
    </p:spTree>
    <p:extLst>
      <p:ext uri="{BB962C8B-B14F-4D97-AF65-F5344CB8AC3E}">
        <p14:creationId xmlns:p14="http://schemas.microsoft.com/office/powerpoint/2010/main" val="120736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11</a:t>
            </a:fld>
            <a:endParaRPr lang="en-US" dirty="0"/>
          </a:p>
        </p:txBody>
      </p:sp>
    </p:spTree>
    <p:extLst>
      <p:ext uri="{BB962C8B-B14F-4D97-AF65-F5344CB8AC3E}">
        <p14:creationId xmlns:p14="http://schemas.microsoft.com/office/powerpoint/2010/main" val="121928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12</a:t>
            </a:fld>
            <a:endParaRPr lang="en-US" dirty="0"/>
          </a:p>
        </p:txBody>
      </p:sp>
    </p:spTree>
    <p:extLst>
      <p:ext uri="{BB962C8B-B14F-4D97-AF65-F5344CB8AC3E}">
        <p14:creationId xmlns:p14="http://schemas.microsoft.com/office/powerpoint/2010/main" val="34473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13</a:t>
            </a:fld>
            <a:endParaRPr lang="en-US" dirty="0"/>
          </a:p>
        </p:txBody>
      </p:sp>
    </p:spTree>
    <p:extLst>
      <p:ext uri="{BB962C8B-B14F-4D97-AF65-F5344CB8AC3E}">
        <p14:creationId xmlns:p14="http://schemas.microsoft.com/office/powerpoint/2010/main" val="37170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14</a:t>
            </a:fld>
            <a:endParaRPr lang="en-US" dirty="0"/>
          </a:p>
        </p:txBody>
      </p:sp>
    </p:spTree>
    <p:extLst>
      <p:ext uri="{BB962C8B-B14F-4D97-AF65-F5344CB8AC3E}">
        <p14:creationId xmlns:p14="http://schemas.microsoft.com/office/powerpoint/2010/main" val="11568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15</a:t>
            </a:fld>
            <a:endParaRPr lang="en-US" dirty="0"/>
          </a:p>
        </p:txBody>
      </p:sp>
    </p:spTree>
    <p:extLst>
      <p:ext uri="{BB962C8B-B14F-4D97-AF65-F5344CB8AC3E}">
        <p14:creationId xmlns:p14="http://schemas.microsoft.com/office/powerpoint/2010/main" val="369734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16</a:t>
            </a:fld>
            <a:endParaRPr lang="en-US" dirty="0"/>
          </a:p>
        </p:txBody>
      </p:sp>
    </p:spTree>
    <p:extLst>
      <p:ext uri="{BB962C8B-B14F-4D97-AF65-F5344CB8AC3E}">
        <p14:creationId xmlns:p14="http://schemas.microsoft.com/office/powerpoint/2010/main" val="45139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17</a:t>
            </a:fld>
            <a:endParaRPr lang="en-US" dirty="0"/>
          </a:p>
        </p:txBody>
      </p:sp>
    </p:spTree>
    <p:extLst>
      <p:ext uri="{BB962C8B-B14F-4D97-AF65-F5344CB8AC3E}">
        <p14:creationId xmlns:p14="http://schemas.microsoft.com/office/powerpoint/2010/main" val="163351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18</a:t>
            </a:fld>
            <a:endParaRPr lang="en-US" dirty="0"/>
          </a:p>
        </p:txBody>
      </p:sp>
    </p:spTree>
    <p:extLst>
      <p:ext uri="{BB962C8B-B14F-4D97-AF65-F5344CB8AC3E}">
        <p14:creationId xmlns:p14="http://schemas.microsoft.com/office/powerpoint/2010/main" val="51835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19</a:t>
            </a:fld>
            <a:endParaRPr lang="en-US" dirty="0"/>
          </a:p>
        </p:txBody>
      </p:sp>
    </p:spTree>
    <p:extLst>
      <p:ext uri="{BB962C8B-B14F-4D97-AF65-F5344CB8AC3E}">
        <p14:creationId xmlns:p14="http://schemas.microsoft.com/office/powerpoint/2010/main" val="298657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2</a:t>
            </a:fld>
            <a:endParaRPr lang="en-US" dirty="0"/>
          </a:p>
        </p:txBody>
      </p:sp>
    </p:spTree>
    <p:extLst>
      <p:ext uri="{BB962C8B-B14F-4D97-AF65-F5344CB8AC3E}">
        <p14:creationId xmlns:p14="http://schemas.microsoft.com/office/powerpoint/2010/main" val="231631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20</a:t>
            </a:fld>
            <a:endParaRPr lang="en-US" dirty="0"/>
          </a:p>
        </p:txBody>
      </p:sp>
    </p:spTree>
    <p:extLst>
      <p:ext uri="{BB962C8B-B14F-4D97-AF65-F5344CB8AC3E}">
        <p14:creationId xmlns:p14="http://schemas.microsoft.com/office/powerpoint/2010/main" val="186973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21</a:t>
            </a:fld>
            <a:endParaRPr lang="en-US" dirty="0"/>
          </a:p>
        </p:txBody>
      </p:sp>
    </p:spTree>
    <p:extLst>
      <p:ext uri="{BB962C8B-B14F-4D97-AF65-F5344CB8AC3E}">
        <p14:creationId xmlns:p14="http://schemas.microsoft.com/office/powerpoint/2010/main" val="320392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22</a:t>
            </a:fld>
            <a:endParaRPr lang="en-US" dirty="0"/>
          </a:p>
        </p:txBody>
      </p:sp>
    </p:spTree>
    <p:extLst>
      <p:ext uri="{BB962C8B-B14F-4D97-AF65-F5344CB8AC3E}">
        <p14:creationId xmlns:p14="http://schemas.microsoft.com/office/powerpoint/2010/main" val="423606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23</a:t>
            </a:fld>
            <a:endParaRPr lang="en-US" dirty="0"/>
          </a:p>
        </p:txBody>
      </p:sp>
    </p:spTree>
    <p:extLst>
      <p:ext uri="{BB962C8B-B14F-4D97-AF65-F5344CB8AC3E}">
        <p14:creationId xmlns:p14="http://schemas.microsoft.com/office/powerpoint/2010/main" val="41925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3</a:t>
            </a:fld>
            <a:endParaRPr lang="en-US" dirty="0"/>
          </a:p>
        </p:txBody>
      </p:sp>
    </p:spTree>
    <p:extLst>
      <p:ext uri="{BB962C8B-B14F-4D97-AF65-F5344CB8AC3E}">
        <p14:creationId xmlns:p14="http://schemas.microsoft.com/office/powerpoint/2010/main" val="185130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4</a:t>
            </a:fld>
            <a:endParaRPr lang="en-US" dirty="0"/>
          </a:p>
        </p:txBody>
      </p:sp>
    </p:spTree>
    <p:extLst>
      <p:ext uri="{BB962C8B-B14F-4D97-AF65-F5344CB8AC3E}">
        <p14:creationId xmlns:p14="http://schemas.microsoft.com/office/powerpoint/2010/main" val="403912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5</a:t>
            </a:fld>
            <a:endParaRPr lang="en-US" dirty="0"/>
          </a:p>
        </p:txBody>
      </p:sp>
    </p:spTree>
    <p:extLst>
      <p:ext uri="{BB962C8B-B14F-4D97-AF65-F5344CB8AC3E}">
        <p14:creationId xmlns:p14="http://schemas.microsoft.com/office/powerpoint/2010/main" val="22428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6</a:t>
            </a:fld>
            <a:endParaRPr lang="en-US" dirty="0"/>
          </a:p>
        </p:txBody>
      </p:sp>
    </p:spTree>
    <p:extLst>
      <p:ext uri="{BB962C8B-B14F-4D97-AF65-F5344CB8AC3E}">
        <p14:creationId xmlns:p14="http://schemas.microsoft.com/office/powerpoint/2010/main" val="127772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7</a:t>
            </a:fld>
            <a:endParaRPr lang="en-US" dirty="0"/>
          </a:p>
        </p:txBody>
      </p:sp>
    </p:spTree>
    <p:extLst>
      <p:ext uri="{BB962C8B-B14F-4D97-AF65-F5344CB8AC3E}">
        <p14:creationId xmlns:p14="http://schemas.microsoft.com/office/powerpoint/2010/main" val="134250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8</a:t>
            </a:fld>
            <a:endParaRPr lang="en-US" dirty="0"/>
          </a:p>
        </p:txBody>
      </p:sp>
    </p:spTree>
    <p:extLst>
      <p:ext uri="{BB962C8B-B14F-4D97-AF65-F5344CB8AC3E}">
        <p14:creationId xmlns:p14="http://schemas.microsoft.com/office/powerpoint/2010/main" val="219529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6FC63-A86E-BE48-A370-225BBB47581E}" type="slidenum">
              <a:rPr lang="en-US" smtClean="0"/>
              <a:pPr/>
              <a:t>9</a:t>
            </a:fld>
            <a:endParaRPr lang="en-US" dirty="0"/>
          </a:p>
        </p:txBody>
      </p:sp>
    </p:spTree>
    <p:extLst>
      <p:ext uri="{BB962C8B-B14F-4D97-AF65-F5344CB8AC3E}">
        <p14:creationId xmlns:p14="http://schemas.microsoft.com/office/powerpoint/2010/main" val="230342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a:prstGeom prst="rect">
            <a:avLst/>
          </a:prstGeom>
        </p:spPr>
        <p:txBody>
          <a:bodyPr anchor="ctr"/>
          <a:lstStyle>
            <a:lvl1pPr>
              <a:defRPr sz="3600" b="1">
                <a:solidFill>
                  <a:srgbClr val="17375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752600"/>
          </a:xfrm>
          <a:prstGeom prst="rect">
            <a:avLst/>
          </a:prstGeo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3CFA7DF-5443-DB47-AD00-8DC4D7FD1933}" type="datetime1">
              <a:rPr lang="en-US"/>
              <a:pPr>
                <a:defRPr/>
              </a:pPr>
              <a:t>4/30/2019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latin typeface="Calibri"/>
              </a:rPr>
              <a:t>UNCLASSIFIED: Distribution Limited to HFGeo Performers and Stakeholders</a:t>
            </a:r>
          </a:p>
        </p:txBody>
      </p:sp>
      <p:sp>
        <p:nvSpPr>
          <p:cNvPr id="5" name="Slide Number Placeholder 5"/>
          <p:cNvSpPr>
            <a:spLocks noGrp="1"/>
          </p:cNvSpPr>
          <p:nvPr>
            <p:ph type="sldNum" sz="quarter" idx="12"/>
          </p:nvPr>
        </p:nvSpPr>
        <p:spPr/>
        <p:txBody>
          <a:bodyPr/>
          <a:lstStyle>
            <a:lvl1pPr>
              <a:defRPr/>
            </a:lvl1pPr>
          </a:lstStyle>
          <a:p>
            <a:pPr>
              <a:defRPr/>
            </a:pPr>
            <a:fld id="{776796DD-07A7-A941-8385-044452249AF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14051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B921DF95-D946-4ED4-800D-543CB5ED00ED}"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0031419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810001" y="49530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6"/>
          </p:nvPr>
        </p:nvSpPr>
        <p:spPr/>
        <p:txBody>
          <a:bodyPr/>
          <a:lstStyle>
            <a:lvl1pPr>
              <a:defRPr>
                <a:ea typeface="+mn-ea"/>
              </a:defRPr>
            </a:lvl1pPr>
          </a:lstStyle>
          <a:p>
            <a:pPr>
              <a:defRPr/>
            </a:pPr>
            <a:fld id="{9488BB6E-03FD-4490-839C-00DD8956E714}"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1056741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8F01B1D8-1357-40CC-8EA1-D9DBD4EC1B50}"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8023252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70BD97D5-667C-4F34-AF02-33C57A72167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6253523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58F60B0A-F460-4C06-939E-459D8A82860E}"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1014147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C2039BD7-5F4F-4768-AF65-C5DA7339F78D}"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758972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A6C43ADC-E94E-450E-89C9-7C090FE817F2}"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044248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91124353-6FCD-4577-B813-5FF84DD6150C}"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3551901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6A43062E-5808-4937-B408-050FE305F754}"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034374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ED722868-7AB9-4F04-96BE-43FC7B2FF27E}"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66086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AB75C9-B70D-0A40-97C5-6768E396BEC0}" type="datetime1">
              <a:rPr lang="en-US"/>
              <a:pPr>
                <a:defRPr/>
              </a:pPr>
              <a:t>4/30/2019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latin typeface="Calibri"/>
              </a:rPr>
              <a:t>UNCLASSIFIED: Distribution Limited to HFGeo Performers and Stakeholders</a:t>
            </a:r>
          </a:p>
        </p:txBody>
      </p:sp>
      <p:sp>
        <p:nvSpPr>
          <p:cNvPr id="4" name="Slide Number Placeholder 5"/>
          <p:cNvSpPr>
            <a:spLocks noGrp="1"/>
          </p:cNvSpPr>
          <p:nvPr>
            <p:ph type="sldNum" sz="quarter" idx="12"/>
          </p:nvPr>
        </p:nvSpPr>
        <p:spPr/>
        <p:txBody>
          <a:bodyPr/>
          <a:lstStyle>
            <a:lvl1pPr>
              <a:defRPr/>
            </a:lvl1pPr>
          </a:lstStyle>
          <a:p>
            <a:pPr>
              <a:defRPr/>
            </a:pPr>
            <a:fld id="{3C5678F8-D7DA-2A41-9C1F-7C7F2D85BC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95554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3840C82B-23EC-47CF-AD16-034EF2EFBCE5}"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40354494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D9C552E2-A437-4FAA-9EA0-E4AAAA636934}"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945609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CF8BC0E0-C4CD-4447-9586-E98A49AC2630}"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060176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C528F323-84CF-469E-9193-12A564A89E93}"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1075773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A1F925A1-8734-4257-AF93-311C5AF842E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5998194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EAD9B382-4F7A-4A22-9CE2-1C9FBB586E5F}"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41271693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CBD6F2B7-322D-4387-9090-35F7AD732EF3}"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6786617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C4ABBF22-B5AE-4689-8704-661C5B7E75FD}"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1687715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35B5E3D6-B194-47DE-BAC3-02F5DCF533F1}"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2514040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CF4E4ACA-2D71-4244-89CA-01AEEBE9BA0E}"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03060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dirty="0"/>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dirty="0"/>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dirty="0"/>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lvl1pPr>
          </a:lstStyle>
          <a:p>
            <a:pPr>
              <a:defRPr/>
            </a:pPr>
            <a:fld id="{69F883CB-983E-4E08-8D75-A13914C68316}" type="datetime1">
              <a:rPr lang="en-US"/>
              <a:pPr>
                <a:defRPr/>
              </a:pPr>
              <a:t>4/30/2019</a:t>
            </a:fld>
            <a:endParaRPr lang="en-US" dirty="0"/>
          </a:p>
        </p:txBody>
      </p:sp>
      <p:sp>
        <p:nvSpPr>
          <p:cNvPr id="10" name="Slide Number Placeholder 16"/>
          <p:cNvSpPr>
            <a:spLocks noGrp="1"/>
          </p:cNvSpPr>
          <p:nvPr>
            <p:ph type="sldNum" sz="quarter" idx="16"/>
          </p:nvPr>
        </p:nvSpPr>
        <p:spPr/>
        <p:txBody>
          <a:bodyPr/>
          <a:lstStyle>
            <a:lvl1pPr>
              <a:defRPr/>
            </a:lvl1pPr>
          </a:lstStyle>
          <a:p>
            <a:pPr>
              <a:defRPr/>
            </a:pPr>
            <a:fld id="{FB90554B-697C-4CAE-A9F5-E43B75A9665C}"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9861362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Distribution authorized to DoD and U.S. DoD contractors only. All other requests for this document shall be referred to DARPA PRC.</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7" name="Title 1"/>
          <p:cNvSpPr>
            <a:spLocks noGrp="1"/>
          </p:cNvSpPr>
          <p:nvPr>
            <p:ph type="ctrTitle"/>
          </p:nvPr>
        </p:nvSpPr>
        <p:spPr>
          <a:xfrm>
            <a:off x="1622426"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84789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18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350">
                <a:latin typeface="Tahoma" pitchFamily="34" charset="0"/>
                <a:ea typeface="Tahoma" pitchFamily="34" charset="0"/>
                <a:cs typeface="Tahom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add briefer names</a:t>
            </a:r>
          </a:p>
        </p:txBody>
      </p:sp>
      <p:cxnSp>
        <p:nvCxnSpPr>
          <p:cNvPr id="7" name="Straight Connector 6"/>
          <p:cNvCxnSpPr>
            <a:cxnSpLocks noChangeShapeType="1"/>
          </p:cNvCxnSpPr>
          <p:nvPr userDrawn="1"/>
        </p:nvCxnSpPr>
        <p:spPr bwMode="auto">
          <a:xfrm>
            <a:off x="381000" y="19796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1281" y="5226161"/>
            <a:ext cx="1241441" cy="749220"/>
          </a:xfrm>
          <a:prstGeom prst="rect">
            <a:avLst/>
          </a:prstGeom>
        </p:spPr>
      </p:pic>
      <p:sp>
        <p:nvSpPr>
          <p:cNvPr id="9" name="Text Placeholder 8"/>
          <p:cNvSpPr>
            <a:spLocks noGrp="1"/>
          </p:cNvSpPr>
          <p:nvPr>
            <p:ph type="body" sz="quarter" idx="12" hasCustomPrompt="1"/>
          </p:nvPr>
        </p:nvSpPr>
        <p:spPr>
          <a:xfrm>
            <a:off x="1375647" y="4049488"/>
            <a:ext cx="6393425" cy="720221"/>
          </a:xfrm>
        </p:spPr>
        <p:txBody>
          <a:bodyPr/>
          <a:lstStyle>
            <a:lvl1pPr algn="ctr" eaLnBrk="1" hangingPunct="1">
              <a:defRPr sz="1200">
                <a:solidFill>
                  <a:schemeClr val="bg1">
                    <a:lumMod val="65000"/>
                  </a:schemeClr>
                </a:solidFill>
              </a:defRPr>
            </a:lvl1pPr>
          </a:lstStyle>
          <a:p>
            <a:pPr eaLnBrk="1" hangingPunct="1"/>
            <a:r>
              <a:rPr lang="en-US" dirty="0">
                <a:latin typeface="Tahoma" charset="0"/>
              </a:rPr>
              <a:t>Click to edit “Briefing prepared for”</a:t>
            </a:r>
          </a:p>
        </p:txBody>
      </p:sp>
      <p:sp>
        <p:nvSpPr>
          <p:cNvPr id="11" name="Text Placeholder 10"/>
          <p:cNvSpPr>
            <a:spLocks noGrp="1"/>
          </p:cNvSpPr>
          <p:nvPr>
            <p:ph type="body" sz="quarter" idx="13" hasCustomPrompt="1"/>
          </p:nvPr>
        </p:nvSpPr>
        <p:spPr>
          <a:xfrm>
            <a:off x="2740026" y="4790050"/>
            <a:ext cx="3657599" cy="322825"/>
          </a:xfrm>
        </p:spPr>
        <p:txBody>
          <a:bodyPr/>
          <a:lstStyle>
            <a:lvl1pPr algn="ctr" eaLnBrk="1" hangingPunct="1">
              <a:defRPr sz="1200">
                <a:solidFill>
                  <a:schemeClr val="bg1">
                    <a:lumMod val="65000"/>
                  </a:schemeClr>
                </a:solidFill>
              </a:defRPr>
            </a:lvl1pPr>
          </a:lstStyle>
          <a:p>
            <a:pPr eaLnBrk="1" hangingPunct="1"/>
            <a:r>
              <a:rPr lang="en-US" dirty="0">
                <a:latin typeface="Tahoma" charset="0"/>
              </a:rPr>
              <a:t>Click to edit Date</a:t>
            </a:r>
          </a:p>
        </p:txBody>
      </p:sp>
    </p:spTree>
    <p:extLst>
      <p:ext uri="{BB962C8B-B14F-4D97-AF65-F5344CB8AC3E}">
        <p14:creationId xmlns:p14="http://schemas.microsoft.com/office/powerpoint/2010/main" val="1619908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165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381000" y="31988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Tree>
    <p:extLst>
      <p:ext uri="{BB962C8B-B14F-4D97-AF65-F5344CB8AC3E}">
        <p14:creationId xmlns:p14="http://schemas.microsoft.com/office/powerpoint/2010/main" val="25254747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165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381000" y="31988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350">
                <a:solidFill>
                  <a:schemeClr val="bg1">
                    <a:lumMod val="65000"/>
                  </a:schemeClr>
                </a:solidFill>
              </a:defRPr>
            </a:lvl1pPr>
          </a:lstStyle>
          <a:p>
            <a:pPr lvl="0"/>
            <a:r>
              <a:rPr lang="en-US" dirty="0"/>
              <a:t>Click to add subtitle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Tree>
    <p:extLst>
      <p:ext uri="{BB962C8B-B14F-4D97-AF65-F5344CB8AC3E}">
        <p14:creationId xmlns:p14="http://schemas.microsoft.com/office/powerpoint/2010/main" val="41583299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1800" b="1" baseline="0">
                <a:latin typeface="Tahoma" pitchFamily="34" charset="0"/>
                <a:ea typeface="Tahoma" pitchFamily="34" charset="0"/>
                <a:cs typeface="Tahoma" pitchFamily="34" charset="0"/>
              </a:defRPr>
            </a:lvl1pPr>
          </a:lstStyle>
          <a:p>
            <a:r>
              <a:rPr lang="en-US" dirty="0"/>
              <a:t>CLICK TO EDIT MASTER TITLE STYLE</a:t>
            </a:r>
          </a:p>
        </p:txBody>
      </p:sp>
      <p:cxnSp>
        <p:nvCxnSpPr>
          <p:cNvPr id="6" name="Straight Connector 5"/>
          <p:cNvCxnSpPr>
            <a:cxnSpLocks noChangeShapeType="1"/>
          </p:cNvCxnSpPr>
          <p:nvPr userDrawn="1"/>
        </p:nvCxnSpPr>
        <p:spPr bwMode="auto">
          <a:xfrm>
            <a:off x="381000" y="43418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350">
                <a:solidFill>
                  <a:schemeClr val="bg1">
                    <a:lumMod val="65000"/>
                  </a:schemeClr>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Tree>
    <p:extLst>
      <p:ext uri="{BB962C8B-B14F-4D97-AF65-F5344CB8AC3E}">
        <p14:creationId xmlns:p14="http://schemas.microsoft.com/office/powerpoint/2010/main" val="3627817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vl2pPr>
            <a:lvl3pPr marL="857250" indent="-171450">
              <a:buFont typeface="Arial" pitchFamily="34" charset="0"/>
              <a:buChar char="•"/>
              <a:defRPr sz="1050"/>
            </a:lvl3pPr>
            <a:lvl4pPr marL="1200150" indent="-171450">
              <a:buFont typeface="Arial" pitchFamily="34" charset="0"/>
              <a:buChar char="•"/>
              <a:defRPr sz="975"/>
            </a:lvl4pPr>
            <a:lvl5pPr marL="1543050" indent="-171450">
              <a:buFont typeface="Arial" pitchFamily="34" charset="0"/>
              <a:buChar char="•"/>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26"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Tree>
    <p:extLst>
      <p:ext uri="{BB962C8B-B14F-4D97-AF65-F5344CB8AC3E}">
        <p14:creationId xmlns:p14="http://schemas.microsoft.com/office/powerpoint/2010/main" val="22040782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7" name="Title 1"/>
          <p:cNvSpPr>
            <a:spLocks noGrp="1"/>
          </p:cNvSpPr>
          <p:nvPr>
            <p:ph type="ctrTitle"/>
          </p:nvPr>
        </p:nvSpPr>
        <p:spPr>
          <a:xfrm>
            <a:off x="1622426"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27454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1292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9" name="Title 1"/>
          <p:cNvSpPr>
            <a:spLocks noGrp="1"/>
          </p:cNvSpPr>
          <p:nvPr>
            <p:ph type="ctrTitle"/>
          </p:nvPr>
        </p:nvSpPr>
        <p:spPr>
          <a:xfrm>
            <a:off x="1622425"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49875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1543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dirty="0"/>
              <a:t>Click to edit Master title style</a:t>
            </a:r>
          </a:p>
        </p:txBody>
      </p:sp>
      <p:sp>
        <p:nvSpPr>
          <p:cNvPr id="5" name="Date Placeholder 8"/>
          <p:cNvSpPr>
            <a:spLocks noGrp="1"/>
          </p:cNvSpPr>
          <p:nvPr>
            <p:ph type="dt" sz="half" idx="10"/>
          </p:nvPr>
        </p:nvSpPr>
        <p:spPr/>
        <p:txBody>
          <a:bodyPr/>
          <a:lstStyle>
            <a:lvl1pPr>
              <a:defRPr/>
            </a:lvl1pPr>
          </a:lstStyle>
          <a:p>
            <a:pPr>
              <a:defRPr/>
            </a:pPr>
            <a:fld id="{03BE72D1-A819-4263-8122-753ABE2CA47C}"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952BE62-DD5B-4FD6-A8C9-8092F2A840C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lvl1pPr>
          </a:lstStyle>
          <a:p>
            <a:pPr>
              <a:defRPr/>
            </a:pPr>
            <a:r>
              <a:rPr lang="en-US" dirty="0"/>
              <a:t>Distribution Statement</a:t>
            </a:r>
          </a:p>
        </p:txBody>
      </p:sp>
      <p:pic>
        <p:nvPicPr>
          <p:cNvPr id="8" name="Picture 7" descr="STR_Logo_Transpare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17770" y="190605"/>
            <a:ext cx="1272947" cy="648506"/>
          </a:xfrm>
          <a:prstGeom prst="rect">
            <a:avLst/>
          </a:prstGeom>
        </p:spPr>
      </p:pic>
    </p:spTree>
    <p:extLst>
      <p:ext uri="{BB962C8B-B14F-4D97-AF65-F5344CB8AC3E}">
        <p14:creationId xmlns:p14="http://schemas.microsoft.com/office/powerpoint/2010/main" val="36175191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3" y="1066800"/>
            <a:ext cx="4033159"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645482" y="1066800"/>
            <a:ext cx="4117523"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4645478" y="3521528"/>
            <a:ext cx="4117523"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454482" y="3529693"/>
            <a:ext cx="4033159"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692632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462643" y="3535138"/>
            <a:ext cx="2667000" cy="2359479"/>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6096000" y="3535138"/>
            <a:ext cx="2667000" cy="2359479"/>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070526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563567" y="1763490"/>
            <a:ext cx="2873601" cy="4115027"/>
          </a:xfrm>
        </p:spPr>
        <p:txBody>
          <a:bodyPr/>
          <a:lstStyle>
            <a:lvl1pPr>
              <a:defRPr sz="1050"/>
            </a:lvl1pPr>
          </a:lstStyle>
          <a:p>
            <a:pPr lvl="0"/>
            <a:r>
              <a:rPr lang="en-US"/>
              <a:t>Click to edit Master text styles</a:t>
            </a:r>
          </a:p>
        </p:txBody>
      </p:sp>
      <p:sp>
        <p:nvSpPr>
          <p:cNvPr id="7" name="Text Placeholder 3"/>
          <p:cNvSpPr>
            <a:spLocks noGrp="1"/>
          </p:cNvSpPr>
          <p:nvPr>
            <p:ph type="body" sz="quarter" idx="16"/>
          </p:nvPr>
        </p:nvSpPr>
        <p:spPr>
          <a:xfrm>
            <a:off x="571502" y="1066801"/>
            <a:ext cx="2871107" cy="696687"/>
          </a:xfrm>
        </p:spPr>
        <p:txBody>
          <a:bodyPr anchor="b"/>
          <a:lstStyle>
            <a:lvl1pPr algn="l">
              <a:defRPr sz="1500" b="1" baseline="0"/>
            </a:lvl1pPr>
          </a:lstStyle>
          <a:p>
            <a:pPr lvl="0"/>
            <a:r>
              <a:rPr lang="en-US"/>
              <a:t>Click to edit Master text styles</a:t>
            </a:r>
          </a:p>
          <a:p>
            <a:pPr lvl="1"/>
            <a:r>
              <a:rPr lang="en-US"/>
              <a:t>Second level</a:t>
            </a:r>
          </a:p>
        </p:txBody>
      </p:sp>
      <p:cxnSp>
        <p:nvCxnSpPr>
          <p:cNvPr id="9" name="Straight Connector 8"/>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621539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2" y="3525877"/>
            <a:ext cx="1260217" cy="300082"/>
          </a:xfrm>
          <a:prstGeom prst="rect">
            <a:avLst/>
          </a:prstGeom>
          <a:noFill/>
        </p:spPr>
        <p:txBody>
          <a:bodyPr wrap="none" rtlCol="0">
            <a:spAutoFit/>
          </a:bodyPr>
          <a:lstStyle/>
          <a:p>
            <a:pPr defTabSz="914400"/>
            <a:r>
              <a:rPr lang="en-US" sz="1350" dirty="0">
                <a:solidFill>
                  <a:prstClr val="black"/>
                </a:solidFill>
                <a:latin typeface="Calibri"/>
                <a:ea typeface="Tahoma" pitchFamily="34" charset="0"/>
                <a:cs typeface="Tahoma" pitchFamily="34" charset="0"/>
              </a:rPr>
              <a:t>www.darpa.mil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75182" y="2531271"/>
            <a:ext cx="1770360" cy="1068427"/>
          </a:xfrm>
          <a:prstGeom prst="rect">
            <a:avLst/>
          </a:prstGeom>
        </p:spPr>
      </p:pic>
    </p:spTree>
    <p:extLst>
      <p:ext uri="{BB962C8B-B14F-4D97-AF65-F5344CB8AC3E}">
        <p14:creationId xmlns:p14="http://schemas.microsoft.com/office/powerpoint/2010/main" val="7786443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8" name="TextBox 7"/>
          <p:cNvSpPr txBox="1"/>
          <p:nvPr userDrawn="1"/>
        </p:nvSpPr>
        <p:spPr>
          <a:xfrm>
            <a:off x="1676400" y="5410201"/>
            <a:ext cx="1066800" cy="219291"/>
          </a:xfrm>
          <a:prstGeom prst="rect">
            <a:avLst/>
          </a:prstGeom>
          <a:noFill/>
        </p:spPr>
        <p:txBody>
          <a:bodyPr wrap="square" rtlCol="0">
            <a:spAutoFit/>
          </a:bodyPr>
          <a:lstStyle/>
          <a:p>
            <a:pPr algn="ctr" defTabSz="914400"/>
            <a:r>
              <a:rPr lang="en-US" sz="825" b="1" dirty="0">
                <a:solidFill>
                  <a:prstClr val="black"/>
                </a:solidFill>
                <a:latin typeface="Calibri"/>
                <a:ea typeface="Tahoma" pitchFamily="34" charset="0"/>
                <a:cs typeface="Tahoma" pitchFamily="34" charset="0"/>
              </a:rPr>
              <a:t>Concept</a:t>
            </a:r>
          </a:p>
        </p:txBody>
      </p:sp>
      <p:sp>
        <p:nvSpPr>
          <p:cNvPr id="9" name="TextBox 8"/>
          <p:cNvSpPr txBox="1"/>
          <p:nvPr userDrawn="1"/>
        </p:nvSpPr>
        <p:spPr>
          <a:xfrm>
            <a:off x="4038600" y="5422273"/>
            <a:ext cx="1066800" cy="219291"/>
          </a:xfrm>
          <a:prstGeom prst="rect">
            <a:avLst/>
          </a:prstGeom>
          <a:noFill/>
        </p:spPr>
        <p:txBody>
          <a:bodyPr wrap="square" rtlCol="0">
            <a:spAutoFit/>
          </a:bodyPr>
          <a:lstStyle/>
          <a:p>
            <a:pPr algn="ctr" defTabSz="914400"/>
            <a:r>
              <a:rPr lang="en-US" sz="825" b="1" dirty="0">
                <a:solidFill>
                  <a:prstClr val="black"/>
                </a:solidFill>
                <a:latin typeface="Calibri"/>
                <a:ea typeface="Tahoma" pitchFamily="34" charset="0"/>
                <a:cs typeface="Tahoma" pitchFamily="34" charset="0"/>
              </a:rPr>
              <a:t>Prototype</a:t>
            </a:r>
          </a:p>
        </p:txBody>
      </p:sp>
      <p:sp>
        <p:nvSpPr>
          <p:cNvPr id="10" name="TextBox 9"/>
          <p:cNvSpPr txBox="1"/>
          <p:nvPr userDrawn="1"/>
        </p:nvSpPr>
        <p:spPr>
          <a:xfrm>
            <a:off x="6286500" y="5347159"/>
            <a:ext cx="1295400" cy="219291"/>
          </a:xfrm>
          <a:prstGeom prst="rect">
            <a:avLst/>
          </a:prstGeom>
          <a:noFill/>
        </p:spPr>
        <p:txBody>
          <a:bodyPr wrap="square" rtlCol="0">
            <a:spAutoFit/>
          </a:bodyPr>
          <a:lstStyle/>
          <a:p>
            <a:pPr algn="ctr" defTabSz="914400"/>
            <a:r>
              <a:rPr lang="en-US" sz="825" b="1" dirty="0">
                <a:solidFill>
                  <a:prstClr val="black"/>
                </a:solidFill>
                <a:latin typeface="Calibri"/>
                <a:ea typeface="Tahoma" pitchFamily="34" charset="0"/>
                <a:cs typeface="Tahoma" pitchFamily="34" charset="0"/>
              </a:rPr>
              <a:t>Field Demonstration</a:t>
            </a:r>
          </a:p>
        </p:txBody>
      </p:sp>
      <p:sp>
        <p:nvSpPr>
          <p:cNvPr id="11" name="TextBox 10"/>
          <p:cNvSpPr txBox="1"/>
          <p:nvPr userDrawn="1"/>
        </p:nvSpPr>
        <p:spPr>
          <a:xfrm>
            <a:off x="381000" y="1232807"/>
            <a:ext cx="8382000" cy="2446824"/>
          </a:xfrm>
          <a:prstGeom prst="rect">
            <a:avLst/>
          </a:prstGeom>
          <a:noFill/>
        </p:spPr>
        <p:txBody>
          <a:bodyPr wrap="square" rtlCol="0">
            <a:spAutoFit/>
          </a:bodyPr>
          <a:lstStyle/>
          <a:p>
            <a:pPr marL="257175" indent="-257175" defTabSz="914400" fontAlgn="base">
              <a:spcBef>
                <a:spcPct val="20000"/>
              </a:spcBef>
              <a:buFont typeface="Arial" pitchFamily="34" charset="0"/>
              <a:buNone/>
              <a:defRPr/>
            </a:pPr>
            <a:r>
              <a:rPr lang="en-US" sz="900" dirty="0">
                <a:solidFill>
                  <a:srgbClr val="000000"/>
                </a:solidFill>
                <a:latin typeface="Calibri"/>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900" dirty="0">
              <a:solidFill>
                <a:prstClr val="black"/>
              </a:solidFill>
              <a:latin typeface="Times New Roman"/>
              <a:ea typeface="Times New Roman"/>
              <a:cs typeface="Tahoma" pitchFamily="34" charset="0"/>
            </a:endParaRPr>
          </a:p>
          <a:p>
            <a:pPr marL="557213" lvl="1" indent="-214313" defTabSz="914400" fontAlgn="base">
              <a:spcBef>
                <a:spcPct val="20000"/>
              </a:spcBef>
              <a:buFont typeface="Arial" pitchFamily="34" charset="0"/>
              <a:buChar char="•"/>
              <a:defRPr/>
            </a:pPr>
            <a:r>
              <a:rPr lang="en-US" sz="900" dirty="0">
                <a:solidFill>
                  <a:srgbClr val="000000"/>
                </a:solidFill>
                <a:latin typeface="Calibri"/>
                <a:ea typeface="MS PGothic"/>
                <a:cs typeface="MS PGothic"/>
              </a:rPr>
              <a:t>Staffer: Names and locations of performers. </a:t>
            </a:r>
          </a:p>
          <a:p>
            <a:pPr marL="557213" lvl="1" indent="-214313" defTabSz="914400" fontAlgn="base">
              <a:spcBef>
                <a:spcPct val="20000"/>
              </a:spcBef>
              <a:buFont typeface="Arial" pitchFamily="34" charset="0"/>
              <a:buChar char="•"/>
              <a:defRPr/>
            </a:pPr>
            <a:r>
              <a:rPr lang="en-US" sz="900" dirty="0">
                <a:solidFill>
                  <a:srgbClr val="000000"/>
                </a:solidFill>
                <a:latin typeface="Calibri"/>
                <a:ea typeface="MS PGothic"/>
                <a:cs typeface="MS PGothic"/>
              </a:rPr>
              <a:t>Internal DARPA: Issues/challenges and a spend plan status. </a:t>
            </a:r>
            <a:endParaRPr lang="en-US" sz="900" dirty="0">
              <a:solidFill>
                <a:prstClr val="black"/>
              </a:solidFill>
              <a:latin typeface="Times New Roman"/>
              <a:ea typeface="Times New Roman"/>
              <a:cs typeface="Times New Roman"/>
            </a:endParaRPr>
          </a:p>
          <a:p>
            <a:pPr marL="257175" indent="-257175" defTabSz="914400" fontAlgn="base">
              <a:spcBef>
                <a:spcPct val="20000"/>
              </a:spcBef>
              <a:buFont typeface="Arial" pitchFamily="34" charset="0"/>
              <a:buNone/>
              <a:defRPr/>
            </a:pPr>
            <a:endParaRPr lang="en-US" sz="900" dirty="0">
              <a:solidFill>
                <a:prstClr val="black"/>
              </a:solidFill>
              <a:latin typeface="Times New Roman"/>
              <a:ea typeface="Times New Roman"/>
              <a:cs typeface="Times New Roman"/>
            </a:endParaRPr>
          </a:p>
          <a:p>
            <a:pPr marL="257175" indent="-257175" defTabSz="914400" fontAlgn="base">
              <a:spcBef>
                <a:spcPct val="20000"/>
              </a:spcBef>
              <a:buFont typeface="Arial" pitchFamily="34" charset="0"/>
              <a:buNone/>
              <a:defRPr/>
            </a:pPr>
            <a:r>
              <a:rPr lang="en-US" sz="900" dirty="0">
                <a:solidFill>
                  <a:srgbClr val="000000"/>
                </a:solidFill>
                <a:latin typeface="Calibri"/>
                <a:ea typeface="MS PGothic"/>
                <a:cs typeface="MS PGothic"/>
              </a:rPr>
              <a:t>Formatting for both the internal DARPA and staffer quads:  </a:t>
            </a:r>
            <a:endParaRPr lang="en-US" sz="900" dirty="0">
              <a:solidFill>
                <a:prstClr val="black"/>
              </a:solidFill>
              <a:latin typeface="Times New Roman"/>
              <a:ea typeface="Times New Roman"/>
              <a:cs typeface="Tahoma" pitchFamily="34" charset="0"/>
            </a:endParaRPr>
          </a:p>
          <a:p>
            <a:pPr marL="557213" lvl="1" indent="-214313" defTabSz="914400" fontAlgn="base">
              <a:spcBef>
                <a:spcPct val="20000"/>
              </a:spcBef>
              <a:buFont typeface="Arial" pitchFamily="34" charset="0"/>
              <a:buChar char="•"/>
              <a:defRPr/>
            </a:pPr>
            <a:r>
              <a:rPr lang="en-US" sz="900" b="1" dirty="0">
                <a:solidFill>
                  <a:srgbClr val="000000"/>
                </a:solidFill>
                <a:latin typeface="Calibri"/>
                <a:ea typeface="MS PGothic"/>
                <a:cs typeface="MS PGothic"/>
              </a:rPr>
              <a:t>Font: </a:t>
            </a:r>
            <a:r>
              <a:rPr lang="en-US" sz="900" dirty="0">
                <a:solidFill>
                  <a:srgbClr val="000000"/>
                </a:solidFill>
                <a:latin typeface="Calibri"/>
                <a:ea typeface="MS PGothic"/>
                <a:cs typeface="MS PGothic"/>
              </a:rPr>
              <a:t>Tahoma</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latin typeface="Calibri"/>
                <a:ea typeface="MS PGothic"/>
                <a:cs typeface="MS PGothic"/>
              </a:rPr>
              <a:t>Color: </a:t>
            </a:r>
            <a:r>
              <a:rPr lang="en-US" sz="900" dirty="0">
                <a:solidFill>
                  <a:srgbClr val="000000"/>
                </a:solidFill>
                <a:latin typeface="Calibri"/>
                <a:ea typeface="MS PGothic"/>
                <a:cs typeface="MS PGothic"/>
              </a:rPr>
              <a:t>Font color = black</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latin typeface="Calibri"/>
                <a:ea typeface="MS PGothic"/>
                <a:cs typeface="MS PGothic"/>
              </a:rPr>
              <a:t>Sizes: </a:t>
            </a:r>
            <a:r>
              <a:rPr lang="en-US" sz="900" dirty="0">
                <a:solidFill>
                  <a:srgbClr val="000000"/>
                </a:solidFill>
                <a:latin typeface="Calibri"/>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900" dirty="0">
                <a:solidFill>
                  <a:srgbClr val="000000"/>
                </a:solidFill>
                <a:latin typeface="Calibri"/>
                <a:ea typeface="MS PGothic"/>
                <a:cs typeface="MS PGothic"/>
              </a:rPr>
            </a:br>
            <a:r>
              <a:rPr lang="en-US" sz="900" dirty="0">
                <a:solidFill>
                  <a:srgbClr val="000000"/>
                </a:solidFill>
                <a:latin typeface="Calibri"/>
                <a:ea typeface="MS PGothic"/>
                <a:cs typeface="MS PGothic"/>
              </a:rPr>
              <a:t>reading, should never be smaller than 9 pt.) </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latin typeface="Calibri"/>
                <a:ea typeface="MS PGothic"/>
                <a:cs typeface="MS PGothic"/>
              </a:rPr>
              <a:t>Font style: </a:t>
            </a:r>
            <a:r>
              <a:rPr lang="en-US" sz="900" dirty="0">
                <a:solidFill>
                  <a:srgbClr val="000000"/>
                </a:solidFill>
                <a:latin typeface="Calibri"/>
                <a:ea typeface="MS PGothic"/>
                <a:cs typeface="MS PGothic"/>
              </a:rPr>
              <a:t>Avoid the use of bold unless needed</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latin typeface="Calibri"/>
                <a:ea typeface="MS PGothic"/>
                <a:cs typeface="MS PGothic"/>
              </a:rPr>
              <a:t>Bullets and sub-bullets: </a:t>
            </a:r>
            <a:r>
              <a:rPr lang="en-US" sz="900" dirty="0">
                <a:solidFill>
                  <a:srgbClr val="000000"/>
                </a:solidFill>
                <a:latin typeface="Calibri"/>
                <a:ea typeface="MS PGothic"/>
                <a:cs typeface="MS PGothic"/>
              </a:rPr>
              <a:t>Solid dots</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latin typeface="Calibri"/>
                <a:ea typeface="MS PGothic"/>
                <a:cs typeface="MS PGothic"/>
              </a:rPr>
              <a:t>Status Boxes: </a:t>
            </a:r>
            <a:r>
              <a:rPr lang="en-US" sz="900" dirty="0">
                <a:solidFill>
                  <a:srgbClr val="000000"/>
                </a:solidFill>
                <a:latin typeface="Calibri"/>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9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3828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11" name="TextBox 10"/>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12" name="TextBox 11"/>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23"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19"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FY13</a:t>
            </a:r>
          </a:p>
        </p:txBody>
      </p:sp>
      <p:sp>
        <p:nvSpPr>
          <p:cNvPr id="14" name="TextBox 13"/>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FY12</a:t>
            </a:r>
          </a:p>
        </p:txBody>
      </p:sp>
      <p:sp>
        <p:nvSpPr>
          <p:cNvPr id="15" name="TextBox 14"/>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FY11</a:t>
            </a:r>
          </a:p>
        </p:txBody>
      </p:sp>
      <p:sp>
        <p:nvSpPr>
          <p:cNvPr id="16" name="TextBox 15"/>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17" name="TextBox 16"/>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18" name="TextBox 17"/>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1800" b="0">
                <a:latin typeface="Tahoma" pitchFamily="34" charset="0"/>
                <a:ea typeface="Tahoma" pitchFamily="34" charset="0"/>
                <a:cs typeface="Tahoma" pitchFamily="34" charset="0"/>
              </a:defRPr>
            </a:lvl1pPr>
          </a:lstStyle>
          <a:p>
            <a:r>
              <a:rPr lang="en-US" dirty="0"/>
              <a:t>Program Name (Acronym)</a:t>
            </a:r>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6"/>
          <p:cNvSpPr>
            <a:spLocks noGrp="1"/>
          </p:cNvSpPr>
          <p:nvPr userDrawn="1">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userDrawn="1">
            <p:ph type="body" sz="quarter" idx="27" hasCustomPrompt="1"/>
          </p:nvPr>
        </p:nvSpPr>
        <p:spPr>
          <a:xfrm>
            <a:off x="4684411" y="4332531"/>
            <a:ext cx="2444522" cy="2220671"/>
          </a:xfrm>
        </p:spPr>
        <p:txBody>
          <a:bodyPr/>
          <a:lstStyle>
            <a:lvl1pPr marL="127397" indent="-127397">
              <a:lnSpc>
                <a:spcPct val="100000"/>
              </a:lnSpc>
              <a:spcBef>
                <a:spcPts val="216"/>
              </a:spcBef>
              <a:defRPr sz="750" baseline="0"/>
            </a:lvl1pPr>
          </a:lstStyle>
          <a:p>
            <a:pPr lvl="0"/>
            <a:r>
              <a:rPr lang="en-US" dirty="0"/>
              <a:t>Click to add performers</a:t>
            </a:r>
          </a:p>
        </p:txBody>
      </p:sp>
      <p:sp>
        <p:nvSpPr>
          <p:cNvPr id="33" name="Text Placeholder 4"/>
          <p:cNvSpPr>
            <a:spLocks noGrp="1"/>
          </p:cNvSpPr>
          <p:nvPr userDrawn="1">
            <p:ph type="body" sz="quarter" idx="28" hasCustomPrompt="1"/>
          </p:nvPr>
        </p:nvSpPr>
        <p:spPr>
          <a:xfrm>
            <a:off x="7128934" y="4332529"/>
            <a:ext cx="1962887" cy="2220686"/>
          </a:xfrm>
        </p:spPr>
        <p:txBody>
          <a:bodyPr/>
          <a:lstStyle>
            <a:lvl1pPr marL="127397" indent="-127397">
              <a:lnSpc>
                <a:spcPct val="100000"/>
              </a:lnSpc>
              <a:spcBef>
                <a:spcPts val="216"/>
              </a:spcBef>
              <a:defRPr sz="750" baseline="0"/>
            </a:lvl1pPr>
          </a:lstStyle>
          <a:p>
            <a:pPr lvl="0"/>
            <a:r>
              <a:rPr lang="en-US" dirty="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tabLst>
                <a:tab pos="1841897" algn="l"/>
              </a:tabLst>
            </a:pPr>
            <a:r>
              <a:rPr lang="en-US" sz="750" dirty="0">
                <a:solidFill>
                  <a:prstClr val="white"/>
                </a:solidFill>
                <a:latin typeface="Calibri"/>
                <a:ea typeface="Tahoma" pitchFamily="34" charset="0"/>
                <a:cs typeface="Tahoma" pitchFamily="34" charset="0"/>
              </a:rPr>
              <a:t>PERFORMER:	</a:t>
            </a:r>
          </a:p>
        </p:txBody>
      </p:sp>
      <p:sp>
        <p:nvSpPr>
          <p:cNvPr id="39" name="TextBox 38"/>
          <p:cNvSpPr txBox="1"/>
          <p:nvPr userDrawn="1"/>
        </p:nvSpPr>
        <p:spPr>
          <a:xfrm>
            <a:off x="6141093" y="3843864"/>
            <a:ext cx="1614788"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PERFORMERS</a:t>
            </a:r>
          </a:p>
        </p:txBody>
      </p:sp>
      <p:sp>
        <p:nvSpPr>
          <p:cNvPr id="8" name="Rectangle 7"/>
          <p:cNvSpPr/>
          <p:nvPr userDrawn="1"/>
        </p:nvSpPr>
        <p:spPr>
          <a:xfrm>
            <a:off x="7128934" y="4095464"/>
            <a:ext cx="619080" cy="207749"/>
          </a:xfrm>
          <a:prstGeom prst="rect">
            <a:avLst/>
          </a:prstGeom>
        </p:spPr>
        <p:txBody>
          <a:bodyPr wrap="none">
            <a:spAutoFit/>
          </a:bodyPr>
          <a:lstStyle/>
          <a:p>
            <a:pPr defTabSz="914400">
              <a:tabLst>
                <a:tab pos="1841897" algn="l"/>
              </a:tabLst>
              <a:defRPr/>
            </a:pPr>
            <a:r>
              <a:rPr lang="en-US" sz="750" dirty="0">
                <a:solidFill>
                  <a:prstClr val="white"/>
                </a:solidFill>
                <a:latin typeface="Calibri"/>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066558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11" name="TextBox 10"/>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12" name="TextBox 11"/>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23"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1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13" name="TextBox 12"/>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FY13</a:t>
            </a:r>
          </a:p>
        </p:txBody>
      </p:sp>
      <p:sp>
        <p:nvSpPr>
          <p:cNvPr id="14" name="TextBox 13"/>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FY12</a:t>
            </a:r>
          </a:p>
        </p:txBody>
      </p:sp>
      <p:sp>
        <p:nvSpPr>
          <p:cNvPr id="15" name="TextBox 14"/>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FY11</a:t>
            </a:r>
          </a:p>
        </p:txBody>
      </p:sp>
      <p:sp>
        <p:nvSpPr>
          <p:cNvPr id="45" name="TextBox 44"/>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PROJECT</a:t>
            </a:r>
          </a:p>
        </p:txBody>
      </p:sp>
      <p:sp>
        <p:nvSpPr>
          <p:cNvPr id="46" name="Text Placeholder 39"/>
          <p:cNvSpPr>
            <a:spLocks noGrp="1"/>
          </p:cNvSpPr>
          <p:nvPr userDrawn="1">
            <p:ph type="body" sz="quarter" idx="34"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3" name="Footer Placeholder 2"/>
          <p:cNvSpPr>
            <a:spLocks noGrp="1"/>
          </p:cNvSpPr>
          <p:nvPr userDrawn="1">
            <p:ph type="ftr" sz="quarter" idx="10"/>
          </p:nvPr>
        </p:nvSpPr>
        <p:spPr/>
        <p:txBody>
          <a:bodyPr/>
          <a:lstStyle/>
          <a:p>
            <a:pPr>
              <a:defRPr/>
            </a:pPr>
            <a:r>
              <a:rPr lang="en-US" dirty="0"/>
              <a:t>Distribution Statement</a:t>
            </a:r>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17" name="TextBox 16"/>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18" name="TextBox 17"/>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1800" b="0">
                <a:latin typeface="Tahoma" pitchFamily="34" charset="0"/>
                <a:ea typeface="Tahoma" pitchFamily="34" charset="0"/>
                <a:cs typeface="Tahoma" pitchFamily="34" charset="0"/>
              </a:defRPr>
            </a:lvl1pPr>
          </a:lstStyle>
          <a:p>
            <a:r>
              <a:rPr lang="en-US" dirty="0"/>
              <a:t>Program Name (Acronym)</a:t>
            </a:r>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6"/>
          <p:cNvSpPr>
            <a:spLocks noGrp="1"/>
          </p:cNvSpPr>
          <p:nvPr userDrawn="1">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userDrawn="1">
            <p:ph type="body" sz="quarter" idx="27" hasCustomPrompt="1"/>
          </p:nvPr>
        </p:nvSpPr>
        <p:spPr>
          <a:xfrm>
            <a:off x="4684411" y="4332531"/>
            <a:ext cx="2444522" cy="2220671"/>
          </a:xfrm>
        </p:spPr>
        <p:txBody>
          <a:bodyPr/>
          <a:lstStyle>
            <a:lvl1pPr marL="127397" indent="-127397">
              <a:lnSpc>
                <a:spcPct val="100000"/>
              </a:lnSpc>
              <a:spcBef>
                <a:spcPts val="216"/>
              </a:spcBef>
              <a:defRPr sz="750" baseline="0"/>
            </a:lvl1pPr>
          </a:lstStyle>
          <a:p>
            <a:pPr lvl="0"/>
            <a:r>
              <a:rPr lang="en-US" dirty="0"/>
              <a:t>Click to add performers</a:t>
            </a:r>
          </a:p>
        </p:txBody>
      </p:sp>
      <p:sp>
        <p:nvSpPr>
          <p:cNvPr id="33" name="Text Placeholder 4"/>
          <p:cNvSpPr>
            <a:spLocks noGrp="1"/>
          </p:cNvSpPr>
          <p:nvPr userDrawn="1">
            <p:ph type="body" sz="quarter" idx="28" hasCustomPrompt="1"/>
          </p:nvPr>
        </p:nvSpPr>
        <p:spPr>
          <a:xfrm>
            <a:off x="7128934" y="4332529"/>
            <a:ext cx="1962887" cy="2220686"/>
          </a:xfrm>
        </p:spPr>
        <p:txBody>
          <a:bodyPr/>
          <a:lstStyle>
            <a:lvl1pPr marL="127397" indent="-127397">
              <a:lnSpc>
                <a:spcPct val="100000"/>
              </a:lnSpc>
              <a:spcBef>
                <a:spcPts val="216"/>
              </a:spcBef>
              <a:defRPr sz="750" baseline="0"/>
            </a:lvl1pPr>
          </a:lstStyle>
          <a:p>
            <a:pPr lvl="0"/>
            <a:r>
              <a:rPr lang="en-US" dirty="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tabLst>
                <a:tab pos="1841897" algn="l"/>
              </a:tabLst>
            </a:pPr>
            <a:r>
              <a:rPr lang="en-US" sz="750" dirty="0">
                <a:solidFill>
                  <a:prstClr val="white"/>
                </a:solidFill>
                <a:latin typeface="Calibri"/>
                <a:ea typeface="Tahoma" pitchFamily="34" charset="0"/>
                <a:cs typeface="Tahoma" pitchFamily="34" charset="0"/>
              </a:rPr>
              <a:t>PERFORMER:	</a:t>
            </a:r>
          </a:p>
        </p:txBody>
      </p:sp>
      <p:sp>
        <p:nvSpPr>
          <p:cNvPr id="39" name="TextBox 38"/>
          <p:cNvSpPr txBox="1"/>
          <p:nvPr userDrawn="1"/>
        </p:nvSpPr>
        <p:spPr>
          <a:xfrm>
            <a:off x="6141093" y="3843864"/>
            <a:ext cx="1614788"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PERFORMERS</a:t>
            </a:r>
          </a:p>
        </p:txBody>
      </p:sp>
      <p:sp>
        <p:nvSpPr>
          <p:cNvPr id="8" name="Rectangle 7"/>
          <p:cNvSpPr/>
          <p:nvPr userDrawn="1"/>
        </p:nvSpPr>
        <p:spPr>
          <a:xfrm>
            <a:off x="7128934" y="4095464"/>
            <a:ext cx="619080" cy="207749"/>
          </a:xfrm>
          <a:prstGeom prst="rect">
            <a:avLst/>
          </a:prstGeom>
        </p:spPr>
        <p:txBody>
          <a:bodyPr wrap="none">
            <a:spAutoFit/>
          </a:bodyPr>
          <a:lstStyle/>
          <a:p>
            <a:pPr defTabSz="914400">
              <a:tabLst>
                <a:tab pos="1841897" algn="l"/>
              </a:tabLst>
              <a:defRPr/>
            </a:pPr>
            <a:r>
              <a:rPr lang="en-US" sz="750" dirty="0">
                <a:solidFill>
                  <a:prstClr val="white"/>
                </a:solidFill>
                <a:latin typeface="Calibri"/>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9328378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latin typeface="Calibri"/>
              </a:rPr>
              <a:t>PE:</a:t>
            </a:r>
          </a:p>
        </p:txBody>
      </p:sp>
      <p:sp>
        <p:nvSpPr>
          <p:cNvPr id="11" name="TextBox 10"/>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latin typeface="Calibri"/>
              </a:rPr>
              <a:t>PROJECT:</a:t>
            </a:r>
          </a:p>
        </p:txBody>
      </p:sp>
      <p:sp>
        <p:nvSpPr>
          <p:cNvPr id="12" name="TextBox 11"/>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latin typeface="Calibri"/>
              </a:rPr>
              <a:t>RDDS PG #:</a:t>
            </a:r>
          </a:p>
        </p:txBody>
      </p:sp>
      <p:sp>
        <p:nvSpPr>
          <p:cNvPr id="23"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19"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13" name="TextBox 12"/>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FY13</a:t>
            </a:r>
          </a:p>
        </p:txBody>
      </p:sp>
      <p:sp>
        <p:nvSpPr>
          <p:cNvPr id="14" name="TextBox 13"/>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FY12</a:t>
            </a:r>
          </a:p>
        </p:txBody>
      </p:sp>
      <p:sp>
        <p:nvSpPr>
          <p:cNvPr id="15" name="TextBox 14"/>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FY11</a:t>
            </a:r>
          </a:p>
        </p:txBody>
      </p:sp>
      <p:sp>
        <p:nvSpPr>
          <p:cNvPr id="45" name="TextBox 44"/>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PROJECT</a:t>
            </a:r>
          </a:p>
        </p:txBody>
      </p:sp>
      <p:sp>
        <p:nvSpPr>
          <p:cNvPr id="46" name="Text Placeholder 39"/>
          <p:cNvSpPr>
            <a:spLocks noGrp="1"/>
          </p:cNvSpPr>
          <p:nvPr userDrawn="1">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3" name="Footer Placeholder 2"/>
          <p:cNvSpPr>
            <a:spLocks noGrp="1"/>
          </p:cNvSpPr>
          <p:nvPr userDrawn="1">
            <p:ph type="ftr" sz="quarter" idx="10"/>
          </p:nvPr>
        </p:nvSpPr>
        <p:spPr/>
        <p:txBody>
          <a:bodyPr/>
          <a:lstStyle/>
          <a:p>
            <a:pPr>
              <a:defRPr/>
            </a:pPr>
            <a:r>
              <a:rPr lang="en-US" dirty="0"/>
              <a:t>Distribution Statement</a:t>
            </a:r>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17" name="TextBox 16"/>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18" name="TextBox 17"/>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1800" b="0">
                <a:latin typeface="Tahoma" pitchFamily="34" charset="0"/>
                <a:ea typeface="Tahoma" pitchFamily="34" charset="0"/>
                <a:cs typeface="Tahoma" pitchFamily="34" charset="0"/>
              </a:defRPr>
            </a:lvl1pPr>
          </a:lstStyle>
          <a:p>
            <a:r>
              <a:rPr lang="en-US" dirty="0"/>
              <a:t>Program Name (Acronym)</a:t>
            </a:r>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6"/>
          <p:cNvSpPr>
            <a:spLocks noGrp="1"/>
          </p:cNvSpPr>
          <p:nvPr userDrawn="1">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userDrawn="1">
            <p:ph type="body" sz="quarter" idx="27" hasCustomPrompt="1"/>
          </p:nvPr>
        </p:nvSpPr>
        <p:spPr>
          <a:xfrm>
            <a:off x="4684411" y="4332531"/>
            <a:ext cx="2444522" cy="2220671"/>
          </a:xfrm>
        </p:spPr>
        <p:txBody>
          <a:bodyPr/>
          <a:lstStyle>
            <a:lvl1pPr marL="127397" indent="-127397">
              <a:lnSpc>
                <a:spcPct val="100000"/>
              </a:lnSpc>
              <a:spcBef>
                <a:spcPts val="216"/>
              </a:spcBef>
              <a:defRPr sz="750" baseline="0"/>
            </a:lvl1pPr>
          </a:lstStyle>
          <a:p>
            <a:pPr lvl="0"/>
            <a:r>
              <a:rPr lang="en-US" dirty="0"/>
              <a:t>Click to add performers</a:t>
            </a:r>
          </a:p>
        </p:txBody>
      </p:sp>
      <p:sp>
        <p:nvSpPr>
          <p:cNvPr id="33" name="Text Placeholder 4"/>
          <p:cNvSpPr>
            <a:spLocks noGrp="1"/>
          </p:cNvSpPr>
          <p:nvPr userDrawn="1">
            <p:ph type="body" sz="quarter" idx="28" hasCustomPrompt="1"/>
          </p:nvPr>
        </p:nvSpPr>
        <p:spPr>
          <a:xfrm>
            <a:off x="7128934" y="4332529"/>
            <a:ext cx="1962887" cy="2220686"/>
          </a:xfrm>
        </p:spPr>
        <p:txBody>
          <a:bodyPr/>
          <a:lstStyle>
            <a:lvl1pPr marL="127397" indent="-127397">
              <a:lnSpc>
                <a:spcPct val="100000"/>
              </a:lnSpc>
              <a:spcBef>
                <a:spcPts val="216"/>
              </a:spcBef>
              <a:defRPr sz="750" baseline="0"/>
            </a:lvl1pPr>
          </a:lstStyle>
          <a:p>
            <a:pPr lvl="0"/>
            <a:r>
              <a:rPr lang="en-US" dirty="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tabLst>
                <a:tab pos="1841897" algn="l"/>
              </a:tabLst>
            </a:pPr>
            <a:r>
              <a:rPr lang="en-US" sz="750" dirty="0">
                <a:solidFill>
                  <a:prstClr val="white"/>
                </a:solidFill>
                <a:latin typeface="Calibri"/>
                <a:ea typeface="Tahoma" pitchFamily="34" charset="0"/>
                <a:cs typeface="Tahoma" pitchFamily="34" charset="0"/>
              </a:rPr>
              <a:t>PERFORMER:	</a:t>
            </a:r>
          </a:p>
        </p:txBody>
      </p:sp>
      <p:sp>
        <p:nvSpPr>
          <p:cNvPr id="39" name="TextBox 38"/>
          <p:cNvSpPr txBox="1"/>
          <p:nvPr userDrawn="1"/>
        </p:nvSpPr>
        <p:spPr>
          <a:xfrm>
            <a:off x="6141093" y="3843864"/>
            <a:ext cx="1614788"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PERFORMERS</a:t>
            </a:r>
          </a:p>
        </p:txBody>
      </p:sp>
      <p:sp>
        <p:nvSpPr>
          <p:cNvPr id="8" name="Rectangle 7"/>
          <p:cNvSpPr/>
          <p:nvPr userDrawn="1"/>
        </p:nvSpPr>
        <p:spPr>
          <a:xfrm>
            <a:off x="7128934" y="4095464"/>
            <a:ext cx="619080" cy="207749"/>
          </a:xfrm>
          <a:prstGeom prst="rect">
            <a:avLst/>
          </a:prstGeom>
        </p:spPr>
        <p:txBody>
          <a:bodyPr wrap="none">
            <a:spAutoFit/>
          </a:bodyPr>
          <a:lstStyle/>
          <a:p>
            <a:pPr defTabSz="914400">
              <a:tabLst>
                <a:tab pos="1841897" algn="l"/>
              </a:tabLst>
              <a:defRPr/>
            </a:pPr>
            <a:r>
              <a:rPr lang="en-US" sz="750" dirty="0">
                <a:solidFill>
                  <a:prstClr val="white"/>
                </a:solidFill>
                <a:latin typeface="Calibri"/>
                <a:ea typeface="Tahoma" pitchFamily="34" charset="0"/>
                <a:cs typeface="Tahoma" pitchFamily="34" charset="0"/>
              </a:rPr>
              <a:t>LOCATION:</a:t>
            </a:r>
          </a:p>
        </p:txBody>
      </p:sp>
      <p:sp>
        <p:nvSpPr>
          <p:cNvPr id="49" name="Text Placeholder 39"/>
          <p:cNvSpPr>
            <a:spLocks noGrp="1"/>
          </p:cNvSpPr>
          <p:nvPr userDrawn="1">
            <p:ph type="body" sz="quarter" idx="36"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50" name="Text Placeholder 39"/>
          <p:cNvSpPr>
            <a:spLocks noGrp="1"/>
          </p:cNvSpPr>
          <p:nvPr userDrawn="1">
            <p:ph type="body" sz="quarter" idx="37"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51" name="Text Placeholder 39"/>
          <p:cNvSpPr>
            <a:spLocks noGrp="1"/>
          </p:cNvSpPr>
          <p:nvPr userDrawn="1">
            <p:ph type="body" sz="quarter" idx="38"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52" name="Text Placeholder 39"/>
          <p:cNvSpPr>
            <a:spLocks noGrp="1"/>
          </p:cNvSpPr>
          <p:nvPr userDrawn="1">
            <p:ph type="body" sz="quarter" idx="39"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906998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29"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
        <p:nvSpPr>
          <p:cNvPr id="30" name="Rectangle 29"/>
          <p:cNvSpPr/>
          <p:nvPr userDrawn="1"/>
        </p:nvSpPr>
        <p:spPr>
          <a:xfrm>
            <a:off x="8041822" y="76203"/>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1" name="TextBox 30"/>
          <p:cNvSpPr txBox="1"/>
          <p:nvPr userDrawn="1"/>
        </p:nvSpPr>
        <p:spPr>
          <a:xfrm>
            <a:off x="8041823" y="197127"/>
            <a:ext cx="949780" cy="219291"/>
          </a:xfrm>
          <a:prstGeom prst="rect">
            <a:avLst/>
          </a:prstGeom>
          <a:noFill/>
        </p:spPr>
        <p:txBody>
          <a:bodyPr wrap="square" rtlCol="0">
            <a:spAutoFit/>
          </a:bodyPr>
          <a:lstStyle/>
          <a:p>
            <a:pPr algn="ctr" defTabSz="914400"/>
            <a:r>
              <a:rPr lang="en-US" sz="825" dirty="0">
                <a:solidFill>
                  <a:prstClr val="black"/>
                </a:solidFill>
                <a:latin typeface="Calibri"/>
                <a:ea typeface="Tahoma" pitchFamily="34" charset="0"/>
                <a:cs typeface="Tahoma" pitchFamily="34" charset="0"/>
              </a:rPr>
              <a:t>Concept</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35" name="TextBox 34"/>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37" name="TextBox 36"/>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38" name="TextBox 37"/>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39"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40"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41"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42"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3"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5" name="TextBox 44"/>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FY13</a:t>
            </a:r>
          </a:p>
        </p:txBody>
      </p:sp>
      <p:sp>
        <p:nvSpPr>
          <p:cNvPr id="46" name="TextBox 45"/>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FY12</a:t>
            </a:r>
          </a:p>
        </p:txBody>
      </p:sp>
      <p:sp>
        <p:nvSpPr>
          <p:cNvPr id="47" name="TextBox 46"/>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FY11</a:t>
            </a:r>
          </a:p>
        </p:txBody>
      </p:sp>
      <p:sp>
        <p:nvSpPr>
          <p:cNvPr id="48" name="TextBox 47"/>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9" name="TextBox 48"/>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50" name="TextBox 49"/>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4" name="Content Placeholder 6"/>
          <p:cNvSpPr>
            <a:spLocks noGrp="1"/>
          </p:cNvSpPr>
          <p:nvPr>
            <p:ph sz="quarter" idx="31"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Content Placeholder 6"/>
          <p:cNvSpPr>
            <a:spLocks noGrp="1"/>
          </p:cNvSpPr>
          <p:nvPr>
            <p:ph sz="quarter" idx="32"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0476368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2" y="76203"/>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1" name="TextBox 30"/>
          <p:cNvSpPr txBox="1"/>
          <p:nvPr userDrawn="1"/>
        </p:nvSpPr>
        <p:spPr>
          <a:xfrm>
            <a:off x="8041823" y="197129"/>
            <a:ext cx="949780" cy="219291"/>
          </a:xfrm>
          <a:prstGeom prst="rect">
            <a:avLst/>
          </a:prstGeom>
          <a:noFill/>
        </p:spPr>
        <p:txBody>
          <a:bodyPr wrap="square" rtlCol="0">
            <a:spAutoFit/>
          </a:bodyPr>
          <a:lstStyle/>
          <a:p>
            <a:pPr algn="ctr" defTabSz="914400"/>
            <a:r>
              <a:rPr lang="en-US" sz="825" dirty="0">
                <a:solidFill>
                  <a:prstClr val="black"/>
                </a:solidFill>
                <a:latin typeface="Calibri"/>
                <a:ea typeface="Tahoma" pitchFamily="34" charset="0"/>
                <a:cs typeface="Tahoma" pitchFamily="34" charset="0"/>
              </a:rPr>
              <a:t>Prototype</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35" name="TextBox 3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37" name="TextBox 3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38" name="TextBox 3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39" name="TextBox 3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3" name="Content Placeholder 6"/>
          <p:cNvSpPr>
            <a:spLocks noGrp="1"/>
          </p:cNvSpPr>
          <p:nvPr>
            <p:ph sz="quarter" idx="31"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6"/>
          <p:cNvSpPr>
            <a:spLocks noGrp="1"/>
          </p:cNvSpPr>
          <p:nvPr>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6"/>
          <p:cNvSpPr>
            <a:spLocks noGrp="1"/>
          </p:cNvSpPr>
          <p:nvPr>
            <p:ph sz="quarter" idx="32"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Box 46"/>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48" name="TextBox 47"/>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49" name="TextBox 48"/>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50"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51"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2"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3"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4"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5"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6" name="TextBox 55"/>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FY13</a:t>
            </a:r>
          </a:p>
        </p:txBody>
      </p:sp>
      <p:sp>
        <p:nvSpPr>
          <p:cNvPr id="57" name="TextBox 56"/>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FY12</a:t>
            </a:r>
          </a:p>
        </p:txBody>
      </p:sp>
      <p:sp>
        <p:nvSpPr>
          <p:cNvPr id="58" name="TextBox 57"/>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6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373423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C01D9F9F-24BA-409E-A9F0-78AC81CE1579}" type="datetime1">
              <a:rPr lang="en-US"/>
              <a:pPr>
                <a:defRPr/>
              </a:pPr>
              <a:t>4/30/2019</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04E63B48-2994-45D7-B109-C361460668F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0237892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2" y="76203"/>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1" name="TextBox 30"/>
          <p:cNvSpPr txBox="1"/>
          <p:nvPr userDrawn="1"/>
        </p:nvSpPr>
        <p:spPr>
          <a:xfrm>
            <a:off x="7968347" y="123652"/>
            <a:ext cx="1102180" cy="334835"/>
          </a:xfrm>
          <a:prstGeom prst="rect">
            <a:avLst/>
          </a:prstGeom>
          <a:noFill/>
        </p:spPr>
        <p:txBody>
          <a:bodyPr wrap="square" rtlCol="0">
            <a:spAutoFit/>
          </a:bodyPr>
          <a:lstStyle/>
          <a:p>
            <a:pPr algn="ctr" defTabSz="914400"/>
            <a:r>
              <a:rPr lang="en-US" sz="788" dirty="0">
                <a:solidFill>
                  <a:prstClr val="black"/>
                </a:solidFill>
                <a:latin typeface="Calibri"/>
                <a:ea typeface="Tahoma" pitchFamily="34" charset="0"/>
                <a:cs typeface="Tahoma" pitchFamily="34" charset="0"/>
              </a:rPr>
              <a:t>Field</a:t>
            </a:r>
          </a:p>
          <a:p>
            <a:pPr algn="ctr" defTabSz="914400"/>
            <a:r>
              <a:rPr lang="en-US" sz="788" dirty="0">
                <a:solidFill>
                  <a:prstClr val="black"/>
                </a:solidFill>
                <a:latin typeface="Calibri"/>
                <a:ea typeface="Tahoma" pitchFamily="34" charset="0"/>
                <a:cs typeface="Tahoma" pitchFamily="34" charset="0"/>
              </a:rPr>
              <a:t>Demonstration</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35" name="TextBox 3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37" name="TextBox 3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38" name="TextBox 3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39" name="TextBox 3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3" name="Content Placeholder 6"/>
          <p:cNvSpPr>
            <a:spLocks noGrp="1"/>
          </p:cNvSpPr>
          <p:nvPr>
            <p:ph sz="quarter" idx="31"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6"/>
          <p:cNvSpPr>
            <a:spLocks noGrp="1"/>
          </p:cNvSpPr>
          <p:nvPr>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6"/>
          <p:cNvSpPr>
            <a:spLocks noGrp="1"/>
          </p:cNvSpPr>
          <p:nvPr>
            <p:ph sz="quarter" idx="32"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Box 46"/>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48" name="TextBox 47"/>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49" name="TextBox 48"/>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50"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51"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2"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3"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4"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5"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6" name="TextBox 55"/>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FY13</a:t>
            </a:r>
          </a:p>
        </p:txBody>
      </p:sp>
      <p:sp>
        <p:nvSpPr>
          <p:cNvPr id="57" name="TextBox 56"/>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FY12</a:t>
            </a:r>
          </a:p>
        </p:txBody>
      </p:sp>
      <p:sp>
        <p:nvSpPr>
          <p:cNvPr id="58" name="TextBox 57"/>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latin typeface="Calibri"/>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6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24420585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2" y="76203"/>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7" name="TextBox 36"/>
          <p:cNvSpPr txBox="1"/>
          <p:nvPr userDrawn="1"/>
        </p:nvSpPr>
        <p:spPr>
          <a:xfrm>
            <a:off x="8041823" y="197127"/>
            <a:ext cx="949780" cy="219291"/>
          </a:xfrm>
          <a:prstGeom prst="rect">
            <a:avLst/>
          </a:prstGeom>
          <a:noFill/>
        </p:spPr>
        <p:txBody>
          <a:bodyPr wrap="square" rtlCol="0">
            <a:spAutoFit/>
          </a:bodyPr>
          <a:lstStyle/>
          <a:p>
            <a:pPr algn="ctr" defTabSz="914400"/>
            <a:r>
              <a:rPr lang="en-US" sz="825" dirty="0">
                <a:solidFill>
                  <a:prstClr val="black"/>
                </a:solidFill>
                <a:latin typeface="Calibri"/>
                <a:ea typeface="Tahoma" pitchFamily="34" charset="0"/>
                <a:cs typeface="Tahoma" pitchFamily="34" charset="0"/>
              </a:rPr>
              <a:t>Concept</a:t>
            </a:r>
          </a:p>
        </p:txBody>
      </p:sp>
      <p:pic>
        <p:nvPicPr>
          <p:cNvPr id="39" name="Picture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41" name="TextBox 40"/>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43" name="TextBox 42"/>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4" name="TextBox 43"/>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45" name="TextBox 44"/>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6"/>
          <p:cNvSpPr>
            <a:spLocks noGrp="1"/>
          </p:cNvSpPr>
          <p:nvPr>
            <p:ph sz="quarter" idx="33"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6"/>
          <p:cNvSpPr>
            <a:spLocks noGrp="1"/>
          </p:cNvSpPr>
          <p:nvPr>
            <p:ph sz="quarter" idx="34"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Box 52"/>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54" name="TextBox 53"/>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55" name="TextBox 54"/>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56"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57"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8"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1"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3" name="Text Placeholder 39"/>
          <p:cNvSpPr>
            <a:spLocks noGrp="1"/>
          </p:cNvSpPr>
          <p:nvPr>
            <p:ph type="body" sz="quarter" idx="35"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4" name="Text Placeholder 39"/>
          <p:cNvSpPr>
            <a:spLocks noGrp="1"/>
          </p:cNvSpPr>
          <p:nvPr>
            <p:ph type="body" sz="quarter" idx="36"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5" name="TextBox 64"/>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FY13</a:t>
            </a:r>
          </a:p>
        </p:txBody>
      </p:sp>
      <p:sp>
        <p:nvSpPr>
          <p:cNvPr id="66" name="TextBox 65"/>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FY12</a:t>
            </a:r>
          </a:p>
        </p:txBody>
      </p:sp>
      <p:sp>
        <p:nvSpPr>
          <p:cNvPr id="67" name="TextBox 66"/>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FY11</a:t>
            </a:r>
          </a:p>
        </p:txBody>
      </p:sp>
      <p:sp>
        <p:nvSpPr>
          <p:cNvPr id="68" name="TextBox 67"/>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PROJECT</a:t>
            </a:r>
          </a:p>
        </p:txBody>
      </p:sp>
      <p:sp>
        <p:nvSpPr>
          <p:cNvPr id="69" name="Text Placeholder 39"/>
          <p:cNvSpPr>
            <a:spLocks noGrp="1"/>
          </p:cNvSpPr>
          <p:nvPr>
            <p:ph type="body" sz="quarter" idx="37"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70" name="Text Placeholder 39"/>
          <p:cNvSpPr>
            <a:spLocks noGrp="1"/>
          </p:cNvSpPr>
          <p:nvPr>
            <p:ph type="body" sz="quarter" idx="38"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73"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8334940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2" y="76203"/>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7" name="TextBox 36"/>
          <p:cNvSpPr txBox="1"/>
          <p:nvPr userDrawn="1"/>
        </p:nvSpPr>
        <p:spPr>
          <a:xfrm>
            <a:off x="8041823" y="197129"/>
            <a:ext cx="949780" cy="219291"/>
          </a:xfrm>
          <a:prstGeom prst="rect">
            <a:avLst/>
          </a:prstGeom>
          <a:noFill/>
        </p:spPr>
        <p:txBody>
          <a:bodyPr wrap="square" rtlCol="0">
            <a:spAutoFit/>
          </a:bodyPr>
          <a:lstStyle/>
          <a:p>
            <a:pPr algn="ctr" defTabSz="914400"/>
            <a:r>
              <a:rPr lang="en-US" sz="825" dirty="0">
                <a:solidFill>
                  <a:prstClr val="black"/>
                </a:solidFill>
                <a:latin typeface="Calibri"/>
                <a:ea typeface="Tahoma" pitchFamily="34" charset="0"/>
                <a:cs typeface="Tahoma" pitchFamily="34" charset="0"/>
              </a:rPr>
              <a:t>Prototype</a:t>
            </a:r>
          </a:p>
        </p:txBody>
      </p:sp>
      <p:pic>
        <p:nvPicPr>
          <p:cNvPr id="39" name="Picture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41" name="TextBox 40"/>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43" name="TextBox 42"/>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4" name="TextBox 43"/>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45" name="TextBox 44"/>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6"/>
          <p:cNvSpPr>
            <a:spLocks noGrp="1"/>
          </p:cNvSpPr>
          <p:nvPr>
            <p:ph sz="quarter" idx="33"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6"/>
          <p:cNvSpPr>
            <a:spLocks noGrp="1"/>
          </p:cNvSpPr>
          <p:nvPr>
            <p:ph sz="quarter" idx="34"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Box 52"/>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54" name="TextBox 53"/>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55" name="TextBox 54"/>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56"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57"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8"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1"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3" name="Text Placeholder 39"/>
          <p:cNvSpPr>
            <a:spLocks noGrp="1"/>
          </p:cNvSpPr>
          <p:nvPr>
            <p:ph type="body" sz="quarter" idx="35"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4" name="Text Placeholder 39"/>
          <p:cNvSpPr>
            <a:spLocks noGrp="1"/>
          </p:cNvSpPr>
          <p:nvPr>
            <p:ph type="body" sz="quarter" idx="36"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5" name="TextBox 64"/>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FY13</a:t>
            </a:r>
          </a:p>
        </p:txBody>
      </p:sp>
      <p:sp>
        <p:nvSpPr>
          <p:cNvPr id="66" name="TextBox 65"/>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FY12</a:t>
            </a:r>
          </a:p>
        </p:txBody>
      </p:sp>
      <p:sp>
        <p:nvSpPr>
          <p:cNvPr id="67" name="TextBox 66"/>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FY11</a:t>
            </a:r>
          </a:p>
        </p:txBody>
      </p:sp>
      <p:sp>
        <p:nvSpPr>
          <p:cNvPr id="68" name="TextBox 67"/>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PROJECT</a:t>
            </a:r>
          </a:p>
        </p:txBody>
      </p:sp>
      <p:sp>
        <p:nvSpPr>
          <p:cNvPr id="69" name="Text Placeholder 39"/>
          <p:cNvSpPr>
            <a:spLocks noGrp="1"/>
          </p:cNvSpPr>
          <p:nvPr>
            <p:ph type="body" sz="quarter" idx="37"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70" name="Text Placeholder 39"/>
          <p:cNvSpPr>
            <a:spLocks noGrp="1"/>
          </p:cNvSpPr>
          <p:nvPr>
            <p:ph type="body" sz="quarter" idx="38"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73"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41353016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2" y="76203"/>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7" name="TextBox 36"/>
          <p:cNvSpPr txBox="1"/>
          <p:nvPr userDrawn="1"/>
        </p:nvSpPr>
        <p:spPr>
          <a:xfrm>
            <a:off x="7968347" y="123652"/>
            <a:ext cx="1102180" cy="334835"/>
          </a:xfrm>
          <a:prstGeom prst="rect">
            <a:avLst/>
          </a:prstGeom>
          <a:noFill/>
        </p:spPr>
        <p:txBody>
          <a:bodyPr wrap="square" rtlCol="0">
            <a:spAutoFit/>
          </a:bodyPr>
          <a:lstStyle/>
          <a:p>
            <a:pPr algn="ctr" defTabSz="914400"/>
            <a:r>
              <a:rPr lang="en-US" sz="788" dirty="0">
                <a:solidFill>
                  <a:prstClr val="black"/>
                </a:solidFill>
                <a:latin typeface="Calibri"/>
                <a:ea typeface="Tahoma" pitchFamily="34" charset="0"/>
                <a:cs typeface="Tahoma" pitchFamily="34" charset="0"/>
              </a:rPr>
              <a:t>Field</a:t>
            </a:r>
          </a:p>
          <a:p>
            <a:pPr algn="ctr" defTabSz="914400"/>
            <a:r>
              <a:rPr lang="en-US" sz="788" dirty="0">
                <a:solidFill>
                  <a:prstClr val="black"/>
                </a:solidFill>
                <a:latin typeface="Calibri"/>
                <a:ea typeface="Tahoma" pitchFamily="34" charset="0"/>
                <a:cs typeface="Tahoma" pitchFamily="34" charset="0"/>
              </a:rPr>
              <a:t>Demonstration</a:t>
            </a:r>
          </a:p>
        </p:txBody>
      </p:sp>
      <p:pic>
        <p:nvPicPr>
          <p:cNvPr id="39" name="Picture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41" name="TextBox 40"/>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43" name="TextBox 42"/>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4" name="TextBox 43"/>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45" name="TextBox 44"/>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6"/>
          <p:cNvSpPr>
            <a:spLocks noGrp="1"/>
          </p:cNvSpPr>
          <p:nvPr>
            <p:ph sz="quarter" idx="33"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6"/>
          <p:cNvSpPr>
            <a:spLocks noGrp="1"/>
          </p:cNvSpPr>
          <p:nvPr>
            <p:ph sz="quarter" idx="34"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Box 52"/>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latin typeface="Calibri"/>
              </a:rPr>
              <a:t>PE:</a:t>
            </a:r>
          </a:p>
        </p:txBody>
      </p:sp>
      <p:sp>
        <p:nvSpPr>
          <p:cNvPr id="54" name="TextBox 53"/>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latin typeface="Calibri"/>
              </a:rPr>
              <a:t>PROJECT:</a:t>
            </a:r>
          </a:p>
        </p:txBody>
      </p:sp>
      <p:sp>
        <p:nvSpPr>
          <p:cNvPr id="55" name="TextBox 54"/>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latin typeface="Calibri"/>
              </a:rPr>
              <a:t>RDDS PG #:</a:t>
            </a:r>
          </a:p>
        </p:txBody>
      </p:sp>
      <p:sp>
        <p:nvSpPr>
          <p:cNvPr id="56"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57"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8"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1"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3" name="Text Placeholder 39"/>
          <p:cNvSpPr>
            <a:spLocks noGrp="1"/>
          </p:cNvSpPr>
          <p:nvPr>
            <p:ph type="body" sz="quarter" idx="35"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4" name="Text Placeholder 39"/>
          <p:cNvSpPr>
            <a:spLocks noGrp="1"/>
          </p:cNvSpPr>
          <p:nvPr>
            <p:ph type="body" sz="quarter" idx="36"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5" name="TextBox 64"/>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FY13</a:t>
            </a:r>
          </a:p>
        </p:txBody>
      </p:sp>
      <p:sp>
        <p:nvSpPr>
          <p:cNvPr id="66" name="TextBox 65"/>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FY12</a:t>
            </a:r>
          </a:p>
        </p:txBody>
      </p:sp>
      <p:sp>
        <p:nvSpPr>
          <p:cNvPr id="67" name="TextBox 66"/>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FY11</a:t>
            </a:r>
          </a:p>
        </p:txBody>
      </p:sp>
      <p:sp>
        <p:nvSpPr>
          <p:cNvPr id="68" name="TextBox 67"/>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latin typeface="Calibri"/>
              </a:rPr>
              <a:t>PROJECT</a:t>
            </a:r>
          </a:p>
        </p:txBody>
      </p:sp>
      <p:sp>
        <p:nvSpPr>
          <p:cNvPr id="69" name="Text Placeholder 39"/>
          <p:cNvSpPr>
            <a:spLocks noGrp="1"/>
          </p:cNvSpPr>
          <p:nvPr>
            <p:ph type="body" sz="quarter" idx="37"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70" name="Text Placeholder 39"/>
          <p:cNvSpPr>
            <a:spLocks noGrp="1"/>
          </p:cNvSpPr>
          <p:nvPr>
            <p:ph type="body" sz="quarter" idx="38"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73"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16466211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2" y="76203"/>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41" name="TextBox 40"/>
          <p:cNvSpPr txBox="1"/>
          <p:nvPr userDrawn="1"/>
        </p:nvSpPr>
        <p:spPr>
          <a:xfrm>
            <a:off x="8041823" y="197127"/>
            <a:ext cx="949780" cy="219291"/>
          </a:xfrm>
          <a:prstGeom prst="rect">
            <a:avLst/>
          </a:prstGeom>
          <a:noFill/>
        </p:spPr>
        <p:txBody>
          <a:bodyPr wrap="square" rtlCol="0">
            <a:spAutoFit/>
          </a:bodyPr>
          <a:lstStyle/>
          <a:p>
            <a:pPr algn="ctr" defTabSz="914400"/>
            <a:r>
              <a:rPr lang="en-US" sz="825" dirty="0">
                <a:solidFill>
                  <a:prstClr val="black"/>
                </a:solidFill>
                <a:latin typeface="Calibri"/>
                <a:ea typeface="Tahoma" pitchFamily="34" charset="0"/>
                <a:cs typeface="Tahoma" pitchFamily="34" charset="0"/>
              </a:rPr>
              <a:t>Concept</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45" name="TextBox 4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47" name="TextBox 4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8" name="TextBox 4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49" name="TextBox 4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37"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38"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Box 56"/>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latin typeface="Calibri"/>
              </a:rPr>
              <a:t>PE:</a:t>
            </a:r>
          </a:p>
        </p:txBody>
      </p:sp>
      <p:sp>
        <p:nvSpPr>
          <p:cNvPr id="58" name="TextBox 57"/>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latin typeface="Calibri"/>
              </a:rPr>
              <a:t>PROJECT:</a:t>
            </a:r>
          </a:p>
        </p:txBody>
      </p:sp>
      <p:sp>
        <p:nvSpPr>
          <p:cNvPr id="59" name="TextBox 58"/>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latin typeface="Calibri"/>
              </a:rPr>
              <a:t>RDDS PG #:</a:t>
            </a:r>
          </a:p>
        </p:txBody>
      </p:sp>
      <p:sp>
        <p:nvSpPr>
          <p:cNvPr id="60"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61"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62"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63"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4"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5"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6"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7"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8"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9" name="TextBox 68"/>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FY13</a:t>
            </a:r>
          </a:p>
        </p:txBody>
      </p:sp>
      <p:sp>
        <p:nvSpPr>
          <p:cNvPr id="70" name="TextBox 69"/>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FY12</a:t>
            </a:r>
          </a:p>
        </p:txBody>
      </p:sp>
      <p:sp>
        <p:nvSpPr>
          <p:cNvPr id="71" name="TextBox 70"/>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FY11</a:t>
            </a:r>
          </a:p>
        </p:txBody>
      </p:sp>
      <p:sp>
        <p:nvSpPr>
          <p:cNvPr id="72" name="TextBox 71"/>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PROJECT</a:t>
            </a:r>
          </a:p>
        </p:txBody>
      </p:sp>
      <p:sp>
        <p:nvSpPr>
          <p:cNvPr id="73" name="Text Placeholder 39"/>
          <p:cNvSpPr>
            <a:spLocks noGrp="1"/>
          </p:cNvSpPr>
          <p:nvPr>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4" name="Text Placeholder 39"/>
          <p:cNvSpPr>
            <a:spLocks noGrp="1"/>
          </p:cNvSpPr>
          <p:nvPr>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6" name="Text Placeholder 39"/>
          <p:cNvSpPr>
            <a:spLocks noGrp="1"/>
          </p:cNvSpPr>
          <p:nvPr>
            <p:ph type="body" sz="quarter" idx="39"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7" name="Text Placeholder 39"/>
          <p:cNvSpPr>
            <a:spLocks noGrp="1"/>
          </p:cNvSpPr>
          <p:nvPr>
            <p:ph type="body" sz="quarter" idx="40"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8" name="Text Placeholder 39"/>
          <p:cNvSpPr>
            <a:spLocks noGrp="1"/>
          </p:cNvSpPr>
          <p:nvPr>
            <p:ph type="body" sz="quarter" idx="41"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9" name="Text Placeholder 39"/>
          <p:cNvSpPr>
            <a:spLocks noGrp="1"/>
          </p:cNvSpPr>
          <p:nvPr>
            <p:ph type="body" sz="quarter" idx="42"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8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27625589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2" y="76203"/>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41" name="TextBox 40"/>
          <p:cNvSpPr txBox="1"/>
          <p:nvPr userDrawn="1"/>
        </p:nvSpPr>
        <p:spPr>
          <a:xfrm>
            <a:off x="8041823" y="197129"/>
            <a:ext cx="949780" cy="219291"/>
          </a:xfrm>
          <a:prstGeom prst="rect">
            <a:avLst/>
          </a:prstGeom>
          <a:noFill/>
        </p:spPr>
        <p:txBody>
          <a:bodyPr wrap="square" rtlCol="0">
            <a:spAutoFit/>
          </a:bodyPr>
          <a:lstStyle/>
          <a:p>
            <a:pPr algn="ctr" defTabSz="914400"/>
            <a:r>
              <a:rPr lang="en-US" sz="825" dirty="0">
                <a:solidFill>
                  <a:prstClr val="black"/>
                </a:solidFill>
                <a:latin typeface="Calibri"/>
                <a:ea typeface="Tahoma" pitchFamily="34" charset="0"/>
                <a:cs typeface="Tahoma" pitchFamily="34" charset="0"/>
              </a:rPr>
              <a:t>Prototype</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45" name="TextBox 4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47" name="TextBox 4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8" name="TextBox 4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49" name="TextBox 4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37"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38"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Box 56"/>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latin typeface="Calibri"/>
              </a:rPr>
              <a:t>PE:</a:t>
            </a:r>
          </a:p>
        </p:txBody>
      </p:sp>
      <p:sp>
        <p:nvSpPr>
          <p:cNvPr id="58" name="TextBox 57"/>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latin typeface="Calibri"/>
              </a:rPr>
              <a:t>PROJECT:</a:t>
            </a:r>
          </a:p>
        </p:txBody>
      </p:sp>
      <p:sp>
        <p:nvSpPr>
          <p:cNvPr id="59" name="TextBox 58"/>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latin typeface="Calibri"/>
              </a:rPr>
              <a:t>RDDS PG #:</a:t>
            </a:r>
          </a:p>
        </p:txBody>
      </p:sp>
      <p:sp>
        <p:nvSpPr>
          <p:cNvPr id="60"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61"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62"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63"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4"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5"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6"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7"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8"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9" name="TextBox 68"/>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FY13</a:t>
            </a:r>
          </a:p>
        </p:txBody>
      </p:sp>
      <p:sp>
        <p:nvSpPr>
          <p:cNvPr id="70" name="TextBox 69"/>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FY12</a:t>
            </a:r>
          </a:p>
        </p:txBody>
      </p:sp>
      <p:sp>
        <p:nvSpPr>
          <p:cNvPr id="71" name="TextBox 70"/>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FY11</a:t>
            </a:r>
          </a:p>
        </p:txBody>
      </p:sp>
      <p:sp>
        <p:nvSpPr>
          <p:cNvPr id="72" name="TextBox 71"/>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PROJECT</a:t>
            </a:r>
          </a:p>
        </p:txBody>
      </p:sp>
      <p:sp>
        <p:nvSpPr>
          <p:cNvPr id="73" name="Text Placeholder 39"/>
          <p:cNvSpPr>
            <a:spLocks noGrp="1"/>
          </p:cNvSpPr>
          <p:nvPr>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4" name="Text Placeholder 39"/>
          <p:cNvSpPr>
            <a:spLocks noGrp="1"/>
          </p:cNvSpPr>
          <p:nvPr>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6" name="Text Placeholder 39"/>
          <p:cNvSpPr>
            <a:spLocks noGrp="1"/>
          </p:cNvSpPr>
          <p:nvPr>
            <p:ph type="body" sz="quarter" idx="39"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7" name="Text Placeholder 39"/>
          <p:cNvSpPr>
            <a:spLocks noGrp="1"/>
          </p:cNvSpPr>
          <p:nvPr>
            <p:ph type="body" sz="quarter" idx="40"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8" name="Text Placeholder 39"/>
          <p:cNvSpPr>
            <a:spLocks noGrp="1"/>
          </p:cNvSpPr>
          <p:nvPr>
            <p:ph type="body" sz="quarter" idx="41"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9" name="Text Placeholder 39"/>
          <p:cNvSpPr>
            <a:spLocks noGrp="1"/>
          </p:cNvSpPr>
          <p:nvPr>
            <p:ph type="body" sz="quarter" idx="42"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8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13248219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2" y="76203"/>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41" name="TextBox 40"/>
          <p:cNvSpPr txBox="1"/>
          <p:nvPr userDrawn="1"/>
        </p:nvSpPr>
        <p:spPr>
          <a:xfrm>
            <a:off x="7968347" y="123652"/>
            <a:ext cx="1102180" cy="334835"/>
          </a:xfrm>
          <a:prstGeom prst="rect">
            <a:avLst/>
          </a:prstGeom>
          <a:noFill/>
        </p:spPr>
        <p:txBody>
          <a:bodyPr wrap="square" rtlCol="0">
            <a:spAutoFit/>
          </a:bodyPr>
          <a:lstStyle/>
          <a:p>
            <a:pPr algn="ctr" defTabSz="914400"/>
            <a:r>
              <a:rPr lang="en-US" sz="788" dirty="0">
                <a:solidFill>
                  <a:prstClr val="black"/>
                </a:solidFill>
                <a:latin typeface="Calibri"/>
                <a:ea typeface="Tahoma" pitchFamily="34" charset="0"/>
                <a:cs typeface="Tahoma" pitchFamily="34" charset="0"/>
              </a:rPr>
              <a:t>Field</a:t>
            </a:r>
          </a:p>
          <a:p>
            <a:pPr algn="ctr" defTabSz="914400"/>
            <a:r>
              <a:rPr lang="en-US" sz="788" dirty="0">
                <a:solidFill>
                  <a:prstClr val="black"/>
                </a:solidFill>
                <a:latin typeface="Calibri"/>
                <a:ea typeface="Tahoma" pitchFamily="34" charset="0"/>
                <a:cs typeface="Tahoma" pitchFamily="34" charset="0"/>
              </a:rPr>
              <a:t>Demonstration</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4415" y="130208"/>
            <a:ext cx="1085438" cy="655071"/>
          </a:xfrm>
          <a:prstGeom prst="rect">
            <a:avLst/>
          </a:prstGeom>
        </p:spPr>
      </p:pic>
      <p:sp>
        <p:nvSpPr>
          <p:cNvPr id="45" name="TextBox 4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DIRO UPDATE/ISSUES</a:t>
            </a:r>
          </a:p>
        </p:txBody>
      </p:sp>
      <p:sp>
        <p:nvSpPr>
          <p:cNvPr id="47" name="TextBox 4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OVERVIEW</a:t>
            </a:r>
          </a:p>
        </p:txBody>
      </p:sp>
      <p:sp>
        <p:nvSpPr>
          <p:cNvPr id="48" name="TextBox 4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PROGRAM STATUS</a:t>
            </a:r>
          </a:p>
        </p:txBody>
      </p:sp>
      <p:sp>
        <p:nvSpPr>
          <p:cNvPr id="49" name="TextBox 4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latin typeface="Calibri"/>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37"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38"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Box 56"/>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latin typeface="Calibri"/>
              </a:rPr>
              <a:t>PE:</a:t>
            </a:r>
          </a:p>
        </p:txBody>
      </p:sp>
      <p:sp>
        <p:nvSpPr>
          <p:cNvPr id="58" name="TextBox 57"/>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latin typeface="Calibri"/>
              </a:rPr>
              <a:t>PROJECT:</a:t>
            </a:r>
          </a:p>
        </p:txBody>
      </p:sp>
      <p:sp>
        <p:nvSpPr>
          <p:cNvPr id="59" name="TextBox 58"/>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latin typeface="Calibri"/>
              </a:rPr>
              <a:t>RDDS PG #:</a:t>
            </a:r>
          </a:p>
        </p:txBody>
      </p:sp>
      <p:sp>
        <p:nvSpPr>
          <p:cNvPr id="60"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61"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62"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63"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4"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5"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6"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7"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8"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9" name="TextBox 68"/>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FY13</a:t>
            </a:r>
          </a:p>
        </p:txBody>
      </p:sp>
      <p:sp>
        <p:nvSpPr>
          <p:cNvPr id="70" name="TextBox 69"/>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FY12</a:t>
            </a:r>
          </a:p>
        </p:txBody>
      </p:sp>
      <p:sp>
        <p:nvSpPr>
          <p:cNvPr id="71" name="TextBox 70"/>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FY11</a:t>
            </a:r>
          </a:p>
        </p:txBody>
      </p:sp>
      <p:sp>
        <p:nvSpPr>
          <p:cNvPr id="72" name="TextBox 71"/>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latin typeface="Calibri"/>
              </a:rPr>
              <a:t>PROJECT</a:t>
            </a:r>
          </a:p>
        </p:txBody>
      </p:sp>
      <p:sp>
        <p:nvSpPr>
          <p:cNvPr id="73" name="Text Placeholder 39"/>
          <p:cNvSpPr>
            <a:spLocks noGrp="1"/>
          </p:cNvSpPr>
          <p:nvPr>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4" name="Text Placeholder 39"/>
          <p:cNvSpPr>
            <a:spLocks noGrp="1"/>
          </p:cNvSpPr>
          <p:nvPr>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6" name="Text Placeholder 39"/>
          <p:cNvSpPr>
            <a:spLocks noGrp="1"/>
          </p:cNvSpPr>
          <p:nvPr>
            <p:ph type="body" sz="quarter" idx="39"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7" name="Text Placeholder 39"/>
          <p:cNvSpPr>
            <a:spLocks noGrp="1"/>
          </p:cNvSpPr>
          <p:nvPr>
            <p:ph type="body" sz="quarter" idx="40"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8" name="Text Placeholder 39"/>
          <p:cNvSpPr>
            <a:spLocks noGrp="1"/>
          </p:cNvSpPr>
          <p:nvPr>
            <p:ph type="body" sz="quarter" idx="41"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9" name="Text Placeholder 39"/>
          <p:cNvSpPr>
            <a:spLocks noGrp="1"/>
          </p:cNvSpPr>
          <p:nvPr>
            <p:ph type="body" sz="quarter" idx="42"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8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ext uri="{BB962C8B-B14F-4D97-AF65-F5344CB8AC3E}">
        <p14:creationId xmlns:p14="http://schemas.microsoft.com/office/powerpoint/2010/main" val="1275778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3" y="-142872"/>
            <a:ext cx="6400803" cy="7143751"/>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vl2pPr>
            <a:lvl3pPr marL="857250" indent="-171450">
              <a:buFont typeface="Arial" pitchFamily="34" charset="0"/>
              <a:buChar char="•"/>
              <a:defRPr sz="1050"/>
            </a:lvl3pPr>
            <a:lvl4pPr marL="1200150" indent="-171450">
              <a:buFont typeface="Arial" pitchFamily="34" charset="0"/>
              <a:buChar char="•"/>
              <a:defRPr sz="975"/>
            </a:lvl4pPr>
            <a:lvl5pPr marL="1543050" indent="-171450">
              <a:buFont typeface="Arial" pitchFamily="34" charset="0"/>
              <a:buChar char="•"/>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a:xfrm rot="5400000">
            <a:off x="-2528934" y="3278188"/>
            <a:ext cx="5546817" cy="298450"/>
          </a:xfrm>
        </p:spPr>
        <p:txBody>
          <a:bodyPr/>
          <a:lstStyle/>
          <a:p>
            <a:pPr>
              <a:defRPr/>
            </a:pPr>
            <a:r>
              <a:rPr lang="en-US" dirty="0"/>
              <a:t>Distribution Statement</a:t>
            </a:r>
          </a:p>
        </p:txBody>
      </p:sp>
      <p:sp>
        <p:nvSpPr>
          <p:cNvPr id="4" name="Slide Number Placeholder 3"/>
          <p:cNvSpPr>
            <a:spLocks noGrp="1"/>
          </p:cNvSpPr>
          <p:nvPr>
            <p:ph type="sldNum" sz="quarter" idx="11"/>
          </p:nvPr>
        </p:nvSpPr>
        <p:spPr>
          <a:xfrm rot="5400000">
            <a:off x="-23720" y="6357844"/>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5" y="3695704"/>
            <a:ext cx="5191125" cy="676275"/>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flipH="1">
            <a:off x="8266910" y="228602"/>
            <a:ext cx="1588" cy="6410325"/>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156508" y="374049"/>
            <a:ext cx="1085438" cy="655071"/>
          </a:xfrm>
          <a:prstGeom prst="rect">
            <a:avLst/>
          </a:prstGeom>
        </p:spPr>
      </p:pic>
    </p:spTree>
    <p:extLst>
      <p:ext uri="{BB962C8B-B14F-4D97-AF65-F5344CB8AC3E}">
        <p14:creationId xmlns:p14="http://schemas.microsoft.com/office/powerpoint/2010/main" val="38762481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810001"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fld id="{1CEB94D4-A4B9-4643-9CC6-F04C771F0D23}" type="datetime1">
              <a:rPr lang="en-US">
                <a:solidFill>
                  <a:prstClr val="black">
                    <a:tint val="75000"/>
                  </a:prstClr>
                </a:solidFill>
              </a:rPr>
              <a:pPr>
                <a:defRPr/>
              </a:pPr>
              <a:t>4/30/2019</a:t>
            </a:fld>
            <a:endParaRPr lang="en-US" dirty="0">
              <a:solidFill>
                <a:prstClr val="black">
                  <a:tint val="75000"/>
                </a:prstClr>
              </a:solidFill>
            </a:endParaRPr>
          </a:p>
        </p:txBody>
      </p:sp>
      <p:sp>
        <p:nvSpPr>
          <p:cNvPr id="10" name="Slide Number Placeholder 16"/>
          <p:cNvSpPr>
            <a:spLocks noGrp="1"/>
          </p:cNvSpPr>
          <p:nvPr>
            <p:ph type="sldNum" sz="quarter" idx="16"/>
          </p:nvPr>
        </p:nvSpPr>
        <p:spPr/>
        <p:txBody>
          <a:bodyPr/>
          <a:lstStyle>
            <a:lvl1pPr>
              <a:defRPr>
                <a:ea typeface="+mn-ea"/>
              </a:defRPr>
            </a:lvl1pPr>
          </a:lstStyle>
          <a:p>
            <a:pPr>
              <a:defRPr/>
            </a:pPr>
            <a:fld id="{D990C649-4E2A-4A6D-8CA4-E707BA77CE9D}"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
        <p:nvSpPr>
          <p:cNvPr id="13" name="Text Box 14"/>
          <p:cNvSpPr txBox="1">
            <a:spLocks noChangeArrowheads="1"/>
          </p:cNvSpPr>
          <p:nvPr userDrawn="1"/>
        </p:nvSpPr>
        <p:spPr bwMode="auto">
          <a:xfrm>
            <a:off x="3537285" y="5819776"/>
            <a:ext cx="2241550" cy="48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8203" tIns="34110" rIns="68203" bIns="34110">
            <a:spAutoFit/>
          </a:bodyPr>
          <a:lstStyle>
            <a:lvl1pPr defTabSz="966788" eaLnBrk="0" hangingPunct="0">
              <a:tabLst>
                <a:tab pos="4532313" algn="ctr"/>
                <a:tab pos="6108700" algn="r"/>
                <a:tab pos="7313613" algn="r"/>
              </a:tabLst>
              <a:defRPr>
                <a:solidFill>
                  <a:schemeClr val="tx1"/>
                </a:solidFill>
                <a:latin typeface="Arial" pitchFamily="34" charset="0"/>
              </a:defRPr>
            </a:lvl1pPr>
            <a:lvl2pPr marL="742950" indent="-285750" defTabSz="966788" eaLnBrk="0" hangingPunct="0">
              <a:tabLst>
                <a:tab pos="4532313" algn="ctr"/>
                <a:tab pos="6108700" algn="r"/>
                <a:tab pos="7313613" algn="r"/>
              </a:tabLst>
              <a:defRPr>
                <a:solidFill>
                  <a:schemeClr val="tx1"/>
                </a:solidFill>
                <a:latin typeface="Arial" pitchFamily="34" charset="0"/>
              </a:defRPr>
            </a:lvl2pPr>
            <a:lvl3pPr marL="1143000" indent="-228600" defTabSz="966788" eaLnBrk="0" hangingPunct="0">
              <a:tabLst>
                <a:tab pos="4532313" algn="ctr"/>
                <a:tab pos="6108700" algn="r"/>
                <a:tab pos="7313613" algn="r"/>
              </a:tabLst>
              <a:defRPr>
                <a:solidFill>
                  <a:schemeClr val="tx1"/>
                </a:solidFill>
                <a:latin typeface="Arial" pitchFamily="34" charset="0"/>
              </a:defRPr>
            </a:lvl3pPr>
            <a:lvl4pPr marL="1600200" indent="-228600" defTabSz="966788" eaLnBrk="0" hangingPunct="0">
              <a:tabLst>
                <a:tab pos="4532313" algn="ctr"/>
                <a:tab pos="6108700" algn="r"/>
                <a:tab pos="7313613" algn="r"/>
              </a:tabLst>
              <a:defRPr>
                <a:solidFill>
                  <a:schemeClr val="tx1"/>
                </a:solidFill>
                <a:latin typeface="Arial" pitchFamily="34" charset="0"/>
              </a:defRPr>
            </a:lvl4pPr>
            <a:lvl5pPr marL="2057400" indent="-228600" defTabSz="966788" eaLnBrk="0" hangingPunct="0">
              <a:tabLst>
                <a:tab pos="4532313" algn="ctr"/>
                <a:tab pos="6108700" algn="r"/>
                <a:tab pos="7313613" algn="r"/>
              </a:tabLst>
              <a:defRPr>
                <a:solidFill>
                  <a:schemeClr val="tx1"/>
                </a:solidFill>
                <a:latin typeface="Arial" pitchFamily="34" charset="0"/>
              </a:defRPr>
            </a:lvl5pPr>
            <a:lvl6pPr marL="25146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6pPr>
            <a:lvl7pPr marL="29718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7pPr>
            <a:lvl8pPr marL="34290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8pPr>
            <a:lvl9pPr marL="38862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9pPr>
          </a:lstStyle>
          <a:p>
            <a:pPr algn="ctr" fontAlgn="base">
              <a:lnSpc>
                <a:spcPct val="90000"/>
              </a:lnSpc>
              <a:spcBef>
                <a:spcPct val="0"/>
              </a:spcBef>
              <a:spcAft>
                <a:spcPct val="0"/>
              </a:spcAft>
              <a:defRPr/>
            </a:pPr>
            <a:r>
              <a:rPr lang="en-US" sz="750" b="1" dirty="0">
                <a:solidFill>
                  <a:srgbClr val="7F7F7F"/>
                </a:solidFill>
                <a:ea typeface="ＭＳ Ｐゴシック" pitchFamily="34" charset="-128"/>
                <a:cs typeface="Arial" pitchFamily="34" charset="0"/>
              </a:rPr>
              <a:t>Dr. Stefanie Tompkins</a:t>
            </a:r>
          </a:p>
          <a:p>
            <a:pPr algn="ctr" fontAlgn="base">
              <a:lnSpc>
                <a:spcPct val="90000"/>
              </a:lnSpc>
              <a:spcBef>
                <a:spcPct val="0"/>
              </a:spcBef>
              <a:spcAft>
                <a:spcPct val="0"/>
              </a:spcAft>
              <a:defRPr/>
            </a:pPr>
            <a:r>
              <a:rPr lang="en-US" sz="750" i="1" dirty="0">
                <a:solidFill>
                  <a:srgbClr val="7F7F7F"/>
                </a:solidFill>
                <a:ea typeface="ＭＳ Ｐゴシック" pitchFamily="34" charset="-128"/>
                <a:cs typeface="Arial" pitchFamily="34" charset="0"/>
              </a:rPr>
              <a:t>Acting Director, STO</a:t>
            </a:r>
          </a:p>
          <a:p>
            <a:pPr algn="ctr" fontAlgn="base">
              <a:lnSpc>
                <a:spcPct val="90000"/>
              </a:lnSpc>
              <a:spcBef>
                <a:spcPts val="225"/>
              </a:spcBef>
              <a:spcAft>
                <a:spcPct val="0"/>
              </a:spcAft>
              <a:defRPr/>
            </a:pPr>
            <a:r>
              <a:rPr lang="en-US" sz="675" dirty="0">
                <a:solidFill>
                  <a:srgbClr val="7F7F7F"/>
                </a:solidFill>
                <a:ea typeface="ＭＳ Ｐゴシック" pitchFamily="34" charset="-128"/>
                <a:cs typeface="Arial" pitchFamily="34" charset="0"/>
              </a:rPr>
              <a:t>703-248-1540</a:t>
            </a:r>
          </a:p>
          <a:p>
            <a:pPr algn="ctr" fontAlgn="base">
              <a:lnSpc>
                <a:spcPct val="90000"/>
              </a:lnSpc>
              <a:spcBef>
                <a:spcPct val="0"/>
              </a:spcBef>
              <a:spcAft>
                <a:spcPct val="0"/>
              </a:spcAft>
              <a:defRPr/>
            </a:pPr>
            <a:r>
              <a:rPr lang="en-US" sz="675" dirty="0">
                <a:solidFill>
                  <a:srgbClr val="7F7F7F"/>
                </a:solidFill>
                <a:ea typeface="ＭＳ Ｐゴシック" pitchFamily="34" charset="-128"/>
                <a:cs typeface="Arial" pitchFamily="34" charset="0"/>
              </a:rPr>
              <a:t>stefanie.tompkins@darpa.mil</a:t>
            </a:r>
          </a:p>
        </p:txBody>
      </p:sp>
    </p:spTree>
    <p:extLst>
      <p:ext uri="{BB962C8B-B14F-4D97-AF65-F5344CB8AC3E}">
        <p14:creationId xmlns:p14="http://schemas.microsoft.com/office/powerpoint/2010/main" val="18534493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1" y="65088"/>
            <a:ext cx="6692900" cy="620712"/>
          </a:xfrm>
        </p:spPr>
        <p:txBody>
          <a:bodyPr/>
          <a:lstStyle/>
          <a:p>
            <a:r>
              <a:rPr lang="en-US"/>
              <a:t>Click to edit Master title style</a:t>
            </a:r>
          </a:p>
        </p:txBody>
      </p:sp>
      <p:sp>
        <p:nvSpPr>
          <p:cNvPr id="3" name="Text Placeholder 2"/>
          <p:cNvSpPr>
            <a:spLocks noGrp="1"/>
          </p:cNvSpPr>
          <p:nvPr>
            <p:ph type="body" sz="half" idx="1"/>
          </p:nvPr>
        </p:nvSpPr>
        <p:spPr>
          <a:xfrm>
            <a:off x="1" y="977902"/>
            <a:ext cx="4494213"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4" y="977900"/>
            <a:ext cx="4494212" cy="219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4" y="3322640"/>
            <a:ext cx="4494212" cy="2192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ftr" sz="quarter" idx="10"/>
          </p:nvPr>
        </p:nvSpPr>
        <p:spPr>
          <a:ln/>
        </p:spPr>
        <p:txBody>
          <a:bodyPr/>
          <a:lstStyle>
            <a:lvl1pPr>
              <a:defRPr/>
            </a:lvl1pPr>
          </a:lstStyle>
          <a:p>
            <a:pPr>
              <a:defRPr/>
            </a:pPr>
            <a:r>
              <a:rPr lang="en-US"/>
              <a:t>Distribution authorized to U.S. Government Agencies only</a:t>
            </a:r>
          </a:p>
        </p:txBody>
      </p:sp>
      <p:sp>
        <p:nvSpPr>
          <p:cNvPr id="7" name="Rectangle 9"/>
          <p:cNvSpPr>
            <a:spLocks noGrp="1" noChangeArrowheads="1"/>
          </p:cNvSpPr>
          <p:nvPr>
            <p:ph type="sldNum" sz="quarter" idx="11"/>
          </p:nvPr>
        </p:nvSpPr>
        <p:spPr>
          <a:ln/>
        </p:spPr>
        <p:txBody>
          <a:bodyPr/>
          <a:lstStyle>
            <a:lvl1pPr>
              <a:defRPr/>
            </a:lvl1pPr>
          </a:lstStyle>
          <a:p>
            <a:pPr>
              <a:defRPr/>
            </a:pPr>
            <a:fld id="{00FD879C-9EE5-470D-AC40-3088C51E86AD}" type="slidenum">
              <a:rPr lang="en-US" altLang="en-US"/>
              <a:pPr>
                <a:defRPr/>
              </a:pPr>
              <a:t>‹#›</a:t>
            </a:fld>
            <a:endParaRPr lang="en-US" altLang="en-US"/>
          </a:p>
        </p:txBody>
      </p:sp>
    </p:spTree>
    <p:extLst>
      <p:ext uri="{BB962C8B-B14F-4D97-AF65-F5344CB8AC3E}">
        <p14:creationId xmlns:p14="http://schemas.microsoft.com/office/powerpoint/2010/main" val="274734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lvl1pPr>
          </a:lstStyle>
          <a:p>
            <a:pPr>
              <a:defRPr/>
            </a:pPr>
            <a:fld id="{F4643908-71DE-4450-9F07-47F7AC088017}" type="datetime1">
              <a:rPr lang="en-US"/>
              <a:pPr>
                <a:defRPr/>
              </a:pPr>
              <a:t>4/30/2019</a:t>
            </a:fld>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F7547167-A71D-480F-9BCA-E145EA09B6C9}"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40282369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dirty="0"/>
              <a:t>Click to edit Master title style</a:t>
            </a:r>
          </a:p>
        </p:txBody>
      </p:sp>
      <p:sp>
        <p:nvSpPr>
          <p:cNvPr id="5" name="Date Placeholder 8"/>
          <p:cNvSpPr>
            <a:spLocks noGrp="1"/>
          </p:cNvSpPr>
          <p:nvPr>
            <p:ph type="dt" sz="half" idx="10"/>
          </p:nvPr>
        </p:nvSpPr>
        <p:spPr/>
        <p:txBody>
          <a:bodyPr/>
          <a:lstStyle>
            <a:lvl1pPr>
              <a:defRPr/>
            </a:lvl1pPr>
          </a:lstStyle>
          <a:p>
            <a:pPr>
              <a:defRPr/>
            </a:pPr>
            <a:fld id="{03BE72D1-A819-4263-8122-753ABE2CA47C}"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952BE62-DD5B-4FD6-A8C9-8092F2A840C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23954596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7"/>
          <p:cNvSpPr>
            <a:spLocks noGrp="1"/>
          </p:cNvSpPr>
          <p:nvPr>
            <p:ph type="dt" sz="half" idx="10"/>
          </p:nvPr>
        </p:nvSpPr>
        <p:spPr/>
        <p:txBody>
          <a:bodyPr/>
          <a:lstStyle>
            <a:lvl1pPr>
              <a:defRPr/>
            </a:lvl1pPr>
          </a:lstStyle>
          <a:p>
            <a:pPr>
              <a:defRPr/>
            </a:pPr>
            <a:fld id="{0E7CF6C6-E5D9-47E9-926B-C8CB82E2A8BD}" type="datetime1">
              <a:rPr lang="en-US"/>
              <a:pPr>
                <a:defRPr/>
              </a:pPr>
              <a:t>4/30/2019</a:t>
            </a:fld>
            <a:endParaRPr lang="en-US" dirty="0"/>
          </a:p>
        </p:txBody>
      </p:sp>
      <p:sp>
        <p:nvSpPr>
          <p:cNvPr id="5" name="Slide Number Placeholder 8"/>
          <p:cNvSpPr>
            <a:spLocks noGrp="1"/>
          </p:cNvSpPr>
          <p:nvPr>
            <p:ph type="sldNum" sz="quarter" idx="11"/>
          </p:nvPr>
        </p:nvSpPr>
        <p:spPr/>
        <p:txBody>
          <a:bodyPr/>
          <a:lstStyle>
            <a:lvl1pPr>
              <a:defRPr/>
            </a:lvl1pPr>
          </a:lstStyle>
          <a:p>
            <a:pPr>
              <a:defRPr/>
            </a:pPr>
            <a:fld id="{9934A628-0765-4C13-AFD3-F0AE6FEE7615}" type="slidenum">
              <a:rPr lang="en-US"/>
              <a:pPr>
                <a:defRPr/>
              </a:pPr>
              <a:t>‹#›</a:t>
            </a:fld>
            <a:endParaRPr lang="en-US" dirty="0"/>
          </a:p>
        </p:txBody>
      </p:sp>
      <p:sp>
        <p:nvSpPr>
          <p:cNvPr id="6" name="Footer Placeholder 9"/>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9297449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8458200" y="6543675"/>
            <a:ext cx="685800" cy="314325"/>
          </a:xfrm>
          <a:prstGeom prst="rect">
            <a:avLst/>
          </a:prstGeom>
          <a:noFill/>
          <a:ln w="9525">
            <a:noFill/>
            <a:miter lim="800000"/>
            <a:headEnd/>
            <a:tailEnd/>
          </a:ln>
          <a:effectLst/>
        </p:spPr>
        <p:txBody>
          <a:bodyPr lIns="91410" tIns="45704" rIns="91410" bIns="45704"/>
          <a:lstStyle>
            <a:lvl1pPr defTabSz="863600">
              <a:defRPr b="1">
                <a:solidFill>
                  <a:schemeClr val="tx1"/>
                </a:solidFill>
                <a:latin typeface="Arial" panose="020B0604020202020204" pitchFamily="34" charset="0"/>
              </a:defRPr>
            </a:lvl1pPr>
            <a:lvl2pPr marL="742950" indent="-285750" defTabSz="863600">
              <a:defRPr b="1">
                <a:solidFill>
                  <a:schemeClr val="tx1"/>
                </a:solidFill>
                <a:latin typeface="Arial" panose="020B0604020202020204" pitchFamily="34" charset="0"/>
              </a:defRPr>
            </a:lvl2pPr>
            <a:lvl3pPr marL="1143000" indent="-228600" defTabSz="863600">
              <a:defRPr b="1">
                <a:solidFill>
                  <a:schemeClr val="tx1"/>
                </a:solidFill>
                <a:latin typeface="Arial" panose="020B0604020202020204" pitchFamily="34" charset="0"/>
              </a:defRPr>
            </a:lvl3pPr>
            <a:lvl4pPr marL="1600200" indent="-228600" defTabSz="863600">
              <a:defRPr b="1">
                <a:solidFill>
                  <a:schemeClr val="tx1"/>
                </a:solidFill>
                <a:latin typeface="Arial" panose="020B0604020202020204" pitchFamily="34" charset="0"/>
              </a:defRPr>
            </a:lvl4pPr>
            <a:lvl5pPr marL="2057400" indent="-228600" defTabSz="863600">
              <a:defRPr b="1">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b="1">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b="1">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b="1">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b="1">
                <a:solidFill>
                  <a:schemeClr val="tx1"/>
                </a:solidFill>
                <a:latin typeface="Arial" panose="020B0604020202020204" pitchFamily="34" charset="0"/>
              </a:defRPr>
            </a:lvl9pPr>
          </a:lstStyle>
          <a:p>
            <a:pPr algn="r">
              <a:defRPr/>
            </a:pPr>
            <a:fld id="{01DA7F70-C9C7-40AC-A2C9-85CEB180A01B}" type="slidenum">
              <a:rPr lang="en-US" altLang="en-US" sz="1000" b="0" smtClean="0">
                <a:solidFill>
                  <a:srgbClr val="000000"/>
                </a:solidFill>
                <a:latin typeface="Times New Roman" panose="02020603050405020304" pitchFamily="18" charset="0"/>
              </a:rPr>
              <a:pPr algn="r">
                <a:defRPr/>
              </a:pPr>
              <a:t>‹#›</a:t>
            </a:fld>
            <a:r>
              <a:rPr lang="en-US" altLang="en-US" sz="1000" b="0">
                <a:solidFill>
                  <a:srgbClr val="000000"/>
                </a:solidFill>
                <a:latin typeface="Times New Roman" panose="02020603050405020304" pitchFamily="18" charset="0"/>
              </a:rPr>
              <a:t> of x</a:t>
            </a:r>
          </a:p>
        </p:txBody>
      </p:sp>
    </p:spTree>
    <p:extLst>
      <p:ext uri="{BB962C8B-B14F-4D97-AF65-F5344CB8AC3E}">
        <p14:creationId xmlns:p14="http://schemas.microsoft.com/office/powerpoint/2010/main" val="8712451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sz="900">
                <a:latin typeface="Arial" panose="020B0604020202020204" pitchFamily="34" charset="0"/>
                <a:cs typeface="Arial" panose="020B0604020202020204" pitchFamily="34" charset="0"/>
              </a:defRPr>
            </a:lvl1pPr>
          </a:lstStyle>
          <a:p>
            <a:pPr>
              <a:defRPr/>
            </a:pPr>
            <a:fld id="{231CC523-8BC6-4921-807A-66BD262F34AB}" type="slidenum">
              <a:rPr lang="en-US" smtClean="0"/>
              <a:pPr>
                <a:defRPr/>
              </a:pPr>
              <a:t>‹#›</a:t>
            </a:fld>
            <a:endParaRPr lang="en-US" dirty="0"/>
          </a:p>
        </p:txBody>
      </p:sp>
      <p:sp>
        <p:nvSpPr>
          <p:cNvPr id="7" name="Title 1"/>
          <p:cNvSpPr>
            <a:spLocks noGrp="1"/>
          </p:cNvSpPr>
          <p:nvPr>
            <p:ph type="ctrTitle" hasCustomPrompt="1"/>
          </p:nvPr>
        </p:nvSpPr>
        <p:spPr>
          <a:xfrm>
            <a:off x="1622426" y="151418"/>
            <a:ext cx="6067424" cy="633860"/>
          </a:xfrm>
        </p:spPr>
        <p:txBody>
          <a:bodyPr>
            <a:normAutofit/>
          </a:bodyPr>
          <a:lstStyle>
            <a:lvl1pPr algn="l">
              <a:defRPr sz="2400" b="0">
                <a:latin typeface="Arial" panose="020B0604020202020204" pitchFamily="34" charset="0"/>
                <a:ea typeface="Tahoma" pitchFamily="34" charset="0"/>
                <a:cs typeface="Arial" panose="020B0604020202020204" pitchFamily="34" charset="0"/>
              </a:defRPr>
            </a:lvl1pPr>
          </a:lstStyle>
          <a:p>
            <a:r>
              <a:rPr lang="en-US" dirty="0"/>
              <a:t>Click to edit title</a:t>
            </a:r>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pic>
        <p:nvPicPr>
          <p:cNvPr id="10" name="Picture 3" descr="STO _Logo_EW_Edits"/>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689850" y="130207"/>
            <a:ext cx="107315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49666" y="6644116"/>
            <a:ext cx="9144000" cy="230832"/>
          </a:xfrm>
          <a:prstGeom prst="rect">
            <a:avLst/>
          </a:prstGeom>
        </p:spPr>
        <p:txBody>
          <a:bodyPr wrap="square">
            <a:spAutoFit/>
          </a:bodyPr>
          <a:lstStyle/>
          <a:p>
            <a:pPr algn="ctr" defTabSz="914400"/>
            <a:r>
              <a:rPr lang="en-US" sz="900" dirty="0">
                <a:solidFill>
                  <a:srgbClr val="898989"/>
                </a:solidFill>
                <a:latin typeface="Arial" panose="020B0604020202020204" pitchFamily="34" charset="0"/>
                <a:cs typeface="Arial" panose="020B0604020202020204" pitchFamily="34" charset="0"/>
              </a:rPr>
              <a:t>Dist. limited to DoD and their contractors (Critical Technology, 12 Dec 2014).  Other requests for this document must be referred to DARPA Security and Intelligence Directorate</a:t>
            </a:r>
          </a:p>
        </p:txBody>
      </p:sp>
    </p:spTree>
    <p:extLst>
      <p:ext uri="{BB962C8B-B14F-4D97-AF65-F5344CB8AC3E}">
        <p14:creationId xmlns:p14="http://schemas.microsoft.com/office/powerpoint/2010/main" val="18260308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a:prstGeom prst="rect">
            <a:avLst/>
          </a:prstGeom>
        </p:spPr>
        <p:txBody>
          <a:bodyPr anchor="ctr"/>
          <a:lstStyle>
            <a:lvl1pPr>
              <a:defRPr sz="3600" b="1">
                <a:solidFill>
                  <a:srgbClr val="17375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752600"/>
          </a:xfrm>
          <a:prstGeom prst="rect">
            <a:avLst/>
          </a:prstGeo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679705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22"/>
            <a:ext cx="8085538" cy="709367"/>
          </a:xfrm>
          <a:prstGeom prst="rect">
            <a:avLst/>
          </a:prstGeom>
        </p:spPr>
        <p:txBody>
          <a:bodyPr anchor="ctr"/>
          <a:lstStyle>
            <a:lvl1pPr algn="ctr">
              <a:defRPr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1238801"/>
          </a:xfrm>
          <a:prstGeom prst="rect">
            <a:avLst/>
          </a:prstGeom>
        </p:spPr>
        <p:txBody>
          <a:bodyPr>
            <a:spAutoFit/>
          </a:bodyPr>
          <a:lstStyle>
            <a:lvl1pPr>
              <a:spcBef>
                <a:spcPts val="1200"/>
              </a:spcBef>
              <a:defRPr sz="2000" b="1">
                <a:solidFill>
                  <a:srgbClr val="17375E"/>
                </a:solidFill>
              </a:defRPr>
            </a:lvl1pPr>
            <a:lvl2pPr marL="514350" indent="-238125">
              <a:spcBef>
                <a:spcPts val="600"/>
              </a:spcBef>
              <a:defRPr sz="1800">
                <a:solidFill>
                  <a:srgbClr val="17375E"/>
                </a:solidFill>
              </a:defRPr>
            </a:lvl2pPr>
            <a:lvl3pPr marL="795338" indent="-211138">
              <a:spcBef>
                <a:spcPts val="600"/>
              </a:spcBef>
              <a:buFont typeface="Lucida Grande"/>
              <a:buChar char="»"/>
              <a:defRPr sz="1600">
                <a:solidFill>
                  <a:srgbClr val="17375E"/>
                </a:solidFill>
              </a:defRPr>
            </a:lvl3pPr>
            <a:lvl4pPr>
              <a:spcBef>
                <a:spcPts val="0"/>
              </a:spcBef>
              <a:defRPr sz="800">
                <a:solidFill>
                  <a:srgbClr val="17375E"/>
                </a:solidFill>
              </a:defRPr>
            </a:lvl4pPr>
            <a:lvl5pPr>
              <a:defRPr>
                <a:solidFill>
                  <a:srgbClr val="17375E"/>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763000" y="6629400"/>
            <a:ext cx="381000" cy="276999"/>
          </a:xfrm>
          <a:prstGeom prst="rect">
            <a:avLst/>
          </a:prstGeom>
        </p:spPr>
        <p:txBody>
          <a:bodyPr>
            <a:spAutoFit/>
          </a:bodyPr>
          <a:lstStyle>
            <a:lvl1pPr algn="r">
              <a:defRPr sz="1200" b="1">
                <a:solidFill>
                  <a:srgbClr val="17375E"/>
                </a:solidFill>
              </a:defRPr>
            </a:lvl1pPr>
          </a:lstStyle>
          <a:p>
            <a:fld id="{26D5A618-28C4-4844-B8A0-495FFC40A164}" type="slidenum">
              <a:rPr lang="en-US" smtClean="0">
                <a:latin typeface="Calibri"/>
              </a:rPr>
              <a:pPr/>
              <a:t>‹#›</a:t>
            </a:fld>
            <a:endParaRPr lang="en-US" dirty="0">
              <a:latin typeface="Calibri"/>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745" y="115511"/>
            <a:ext cx="756526" cy="450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5879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22"/>
            <a:ext cx="8085538" cy="709367"/>
          </a:xfrm>
          <a:prstGeom prst="rect">
            <a:avLst/>
          </a:prstGeom>
        </p:spPr>
        <p:txBody>
          <a:bodyPr anchor="ctr"/>
          <a:lstStyle>
            <a:lvl1pPr algn="ctr">
              <a:defRPr b="1">
                <a:solidFill>
                  <a:srgbClr val="17375E"/>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8763000" y="6629400"/>
            <a:ext cx="381000" cy="276999"/>
          </a:xfrm>
          <a:prstGeom prst="rect">
            <a:avLst/>
          </a:prstGeom>
        </p:spPr>
        <p:txBody>
          <a:bodyPr>
            <a:spAutoFit/>
          </a:bodyPr>
          <a:lstStyle>
            <a:lvl1pPr algn="r">
              <a:defRPr sz="1200" b="1">
                <a:solidFill>
                  <a:srgbClr val="17375E"/>
                </a:solidFill>
              </a:defRPr>
            </a:lvl1pPr>
          </a:lstStyle>
          <a:p>
            <a:fld id="{26D5A618-28C4-4844-B8A0-495FFC40A164}"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8918295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a:solidFill>
                  <a:prstClr val="black"/>
                </a:solidFill>
                <a:latin typeface="Calibri"/>
              </a:rPr>
              <a:t>Distribution Statement</a:t>
            </a:r>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a:solidFill>
                  <a:prstClr val="black"/>
                </a:solidFill>
                <a:latin typeface="Calibri"/>
              </a:rPr>
              <a:pPr>
                <a:defRPr/>
              </a:pPr>
              <a:t>‹#›</a:t>
            </a:fld>
            <a:endParaRPr lang="en-US">
              <a:solidFill>
                <a:prstClr val="black"/>
              </a:solidFill>
              <a:latin typeface="Calibri"/>
            </a:endParaRPr>
          </a:p>
        </p:txBody>
      </p:sp>
      <p:sp>
        <p:nvSpPr>
          <p:cNvPr id="5" name="Content Placeholder 10"/>
          <p:cNvSpPr>
            <a:spLocks noGrp="1"/>
          </p:cNvSpPr>
          <p:nvPr>
            <p:ph sz="quarter" idx="13"/>
          </p:nvPr>
        </p:nvSpPr>
        <p:spPr>
          <a:xfrm>
            <a:off x="419100" y="1143000"/>
            <a:ext cx="8305800" cy="5334000"/>
          </a:xfrm>
          <a:prstGeom prst="rect">
            <a:avLst/>
          </a:prstGeo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26" y="151418"/>
            <a:ext cx="5782652" cy="612648"/>
          </a:xfrm>
          <a:prstGeom prst="rect">
            <a:avLst/>
          </a:prstGeom>
        </p:spPr>
        <p:txBody>
          <a:bodyPr>
            <a:normAutofit/>
          </a:bodyPr>
          <a:lstStyle>
            <a:lvl1pPr algn="ctr">
              <a:defRPr sz="2400" b="0">
                <a:latin typeface="Tahoma" pitchFamily="34" charset="0"/>
                <a:ea typeface="Tahoma" pitchFamily="34" charset="0"/>
                <a:cs typeface="Tahoma" pitchFamily="34" charset="0"/>
              </a:defRPr>
            </a:lvl1pPr>
          </a:lstStyle>
          <a:p>
            <a:r>
              <a:rPr lang="en-US" dirty="0"/>
              <a:t>Click to edit Master title style</a:t>
            </a:r>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1601637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a:prstGeom prst="rect">
            <a:avLst/>
          </a:prstGeom>
        </p:spPr>
        <p:txBody>
          <a:bodyPr anchor="ctr"/>
          <a:lstStyle>
            <a:lvl1pPr>
              <a:defRPr sz="3600" b="1">
                <a:solidFill>
                  <a:srgbClr val="17375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752600"/>
          </a:xfrm>
          <a:prstGeom prst="rect">
            <a:avLst/>
          </a:prstGeo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64912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22"/>
            <a:ext cx="8085538" cy="709367"/>
          </a:xfrm>
          <a:prstGeom prst="rect">
            <a:avLst/>
          </a:prstGeom>
        </p:spPr>
        <p:txBody>
          <a:bodyPr anchor="ctr"/>
          <a:lstStyle>
            <a:lvl1pPr algn="ctr">
              <a:defRPr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1238801"/>
          </a:xfrm>
          <a:prstGeom prst="rect">
            <a:avLst/>
          </a:prstGeom>
        </p:spPr>
        <p:txBody>
          <a:bodyPr>
            <a:spAutoFit/>
          </a:bodyPr>
          <a:lstStyle>
            <a:lvl1pPr>
              <a:spcBef>
                <a:spcPts val="1200"/>
              </a:spcBef>
              <a:defRPr sz="2000" b="1">
                <a:solidFill>
                  <a:srgbClr val="17375E"/>
                </a:solidFill>
              </a:defRPr>
            </a:lvl1pPr>
            <a:lvl2pPr marL="514350" indent="-238125">
              <a:spcBef>
                <a:spcPts val="600"/>
              </a:spcBef>
              <a:defRPr sz="1800">
                <a:solidFill>
                  <a:srgbClr val="17375E"/>
                </a:solidFill>
              </a:defRPr>
            </a:lvl2pPr>
            <a:lvl3pPr marL="795338" indent="-211138">
              <a:spcBef>
                <a:spcPts val="600"/>
              </a:spcBef>
              <a:buFont typeface="Lucida Grande"/>
              <a:buChar char="»"/>
              <a:defRPr sz="1600">
                <a:solidFill>
                  <a:srgbClr val="17375E"/>
                </a:solidFill>
              </a:defRPr>
            </a:lvl3pPr>
            <a:lvl4pPr>
              <a:spcBef>
                <a:spcPts val="0"/>
              </a:spcBef>
              <a:defRPr sz="800">
                <a:solidFill>
                  <a:srgbClr val="17375E"/>
                </a:solidFill>
              </a:defRPr>
            </a:lvl4pPr>
            <a:lvl5pPr>
              <a:defRPr>
                <a:solidFill>
                  <a:srgbClr val="17375E"/>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763000" y="6629400"/>
            <a:ext cx="381000" cy="276999"/>
          </a:xfrm>
          <a:prstGeom prst="rect">
            <a:avLst/>
          </a:prstGeom>
        </p:spPr>
        <p:txBody>
          <a:bodyPr>
            <a:spAutoFit/>
          </a:bodyPr>
          <a:lstStyle>
            <a:lvl1pPr algn="r">
              <a:defRPr sz="1200" b="1">
                <a:solidFill>
                  <a:srgbClr val="17375E"/>
                </a:solidFill>
              </a:defRPr>
            </a:lvl1pPr>
          </a:lstStyle>
          <a:p>
            <a:fld id="{26D5A618-28C4-4844-B8A0-495FFC40A164}"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206466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7" name="Title 6"/>
          <p:cNvSpPr>
            <a:spLocks noGrp="1"/>
          </p:cNvSpPr>
          <p:nvPr>
            <p:ph type="title"/>
          </p:nvPr>
        </p:nvSpPr>
        <p:spPr/>
        <p:txBody>
          <a:bodyPr/>
          <a:lstStyle/>
          <a:p>
            <a:r>
              <a:rPr lang="en-US"/>
              <a:t>Click to edit Master title style</a:t>
            </a:r>
            <a:endParaRPr lang="en-US" dirty="0"/>
          </a:p>
        </p:txBody>
      </p:sp>
      <p:sp>
        <p:nvSpPr>
          <p:cNvPr id="6" name="Slide Number Placeholder 10"/>
          <p:cNvSpPr>
            <a:spLocks noGrp="1"/>
          </p:cNvSpPr>
          <p:nvPr>
            <p:ph type="sldNum" sz="quarter" idx="11"/>
          </p:nvPr>
        </p:nvSpPr>
        <p:spPr>
          <a:xfrm>
            <a:off x="8382000" y="6496052"/>
            <a:ext cx="762000" cy="365125"/>
          </a:xfrm>
        </p:spPr>
        <p:txBody>
          <a:bodyPr/>
          <a:lstStyle>
            <a:lvl1pPr>
              <a:defRPr/>
            </a:lvl1pPr>
          </a:lstStyle>
          <a:p>
            <a:pPr>
              <a:defRPr/>
            </a:pPr>
            <a:fld id="{5DA36264-7B0B-429B-8DE8-CE4F86C4AEC4}" type="slidenum">
              <a:rPr lang="en-US"/>
              <a:pPr>
                <a:defRPr/>
              </a:pPr>
              <a:t>‹#›</a:t>
            </a:fld>
            <a:endParaRPr lang="en-US" dirty="0"/>
          </a:p>
        </p:txBody>
      </p:sp>
      <p:pic>
        <p:nvPicPr>
          <p:cNvPr id="9" name="Picture 2"/>
          <p:cNvPicPr>
            <a:picLocks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25" y="-15875"/>
            <a:ext cx="943194" cy="863600"/>
          </a:xfrm>
          <a:prstGeom prst="rect">
            <a:avLst/>
          </a:prstGeom>
          <a:noFill/>
          <a:ln w="12700">
            <a:noFill/>
            <a:miter lim="800000"/>
            <a:headEnd/>
            <a:tailEnd/>
          </a:ln>
          <a:effectLst/>
        </p:spPr>
      </p:pic>
    </p:spTree>
    <p:extLst>
      <p:ext uri="{BB962C8B-B14F-4D97-AF65-F5344CB8AC3E}">
        <p14:creationId xmlns:p14="http://schemas.microsoft.com/office/powerpoint/2010/main" val="39299962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22"/>
            <a:ext cx="8085538" cy="709367"/>
          </a:xfrm>
          <a:prstGeom prst="rect">
            <a:avLst/>
          </a:prstGeom>
        </p:spPr>
        <p:txBody>
          <a:bodyPr anchor="ctr"/>
          <a:lstStyle>
            <a:lvl1pPr algn="ctr">
              <a:defRPr b="1">
                <a:solidFill>
                  <a:srgbClr val="17375E"/>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8763000" y="6629400"/>
            <a:ext cx="381000" cy="276999"/>
          </a:xfrm>
          <a:prstGeom prst="rect">
            <a:avLst/>
          </a:prstGeom>
        </p:spPr>
        <p:txBody>
          <a:bodyPr>
            <a:spAutoFit/>
          </a:bodyPr>
          <a:lstStyle>
            <a:lvl1pPr algn="r">
              <a:defRPr sz="1200" b="1">
                <a:solidFill>
                  <a:srgbClr val="17375E"/>
                </a:solidFill>
              </a:defRPr>
            </a:lvl1pPr>
          </a:lstStyle>
          <a:p>
            <a:fld id="{26D5A618-28C4-4844-B8A0-495FFC40A164}"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37612732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a:solidFill>
                  <a:prstClr val="black"/>
                </a:solidFill>
                <a:latin typeface="Calibri"/>
              </a:rPr>
              <a:t>Distribution Statement</a:t>
            </a:r>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a:solidFill>
                  <a:prstClr val="black"/>
                </a:solidFill>
                <a:latin typeface="Calibri"/>
              </a:rPr>
              <a:pPr>
                <a:defRPr/>
              </a:pPr>
              <a:t>‹#›</a:t>
            </a:fld>
            <a:endParaRPr lang="en-US">
              <a:solidFill>
                <a:prstClr val="black"/>
              </a:solidFill>
              <a:latin typeface="Calibri"/>
            </a:endParaRPr>
          </a:p>
        </p:txBody>
      </p:sp>
      <p:sp>
        <p:nvSpPr>
          <p:cNvPr id="5" name="Content Placeholder 10"/>
          <p:cNvSpPr>
            <a:spLocks noGrp="1"/>
          </p:cNvSpPr>
          <p:nvPr>
            <p:ph sz="quarter" idx="13"/>
          </p:nvPr>
        </p:nvSpPr>
        <p:spPr>
          <a:xfrm>
            <a:off x="419100" y="1143000"/>
            <a:ext cx="8305800" cy="5334000"/>
          </a:xfrm>
          <a:prstGeom prst="rect">
            <a:avLst/>
          </a:prstGeo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26" y="151418"/>
            <a:ext cx="5782652" cy="612648"/>
          </a:xfrm>
          <a:prstGeom prst="rect">
            <a:avLst/>
          </a:prstGeom>
        </p:spPr>
        <p:txBody>
          <a:bodyPr>
            <a:normAutofit/>
          </a:bodyPr>
          <a:lstStyle>
            <a:lvl1pPr algn="ctr">
              <a:defRPr sz="2400" b="0">
                <a:latin typeface="Tahoma" pitchFamily="34" charset="0"/>
                <a:ea typeface="Tahoma" pitchFamily="34" charset="0"/>
                <a:cs typeface="Tahoma" pitchFamily="34" charset="0"/>
              </a:defRPr>
            </a:lvl1pPr>
          </a:lstStyle>
          <a:p>
            <a:r>
              <a:rPr lang="en-US" dirty="0"/>
              <a:t>Click to edit Master title style</a:t>
            </a:r>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6565818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dirty="0"/>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dirty="0"/>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dirty="0"/>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lvl1pPr>
          </a:lstStyle>
          <a:p>
            <a:pPr>
              <a:defRPr/>
            </a:pPr>
            <a:fld id="{69F883CB-983E-4E08-8D75-A13914C68316}" type="datetime1">
              <a:rPr lang="en-US"/>
              <a:pPr>
                <a:defRPr/>
              </a:pPr>
              <a:t>4/30/2019</a:t>
            </a:fld>
            <a:endParaRPr lang="en-US" dirty="0"/>
          </a:p>
        </p:txBody>
      </p:sp>
      <p:sp>
        <p:nvSpPr>
          <p:cNvPr id="10" name="Slide Number Placeholder 16"/>
          <p:cNvSpPr>
            <a:spLocks noGrp="1"/>
          </p:cNvSpPr>
          <p:nvPr>
            <p:ph type="sldNum" sz="quarter" idx="16"/>
          </p:nvPr>
        </p:nvSpPr>
        <p:spPr/>
        <p:txBody>
          <a:bodyPr/>
          <a:lstStyle>
            <a:lvl1pPr>
              <a:defRPr/>
            </a:lvl1pPr>
          </a:lstStyle>
          <a:p>
            <a:pPr>
              <a:defRPr/>
            </a:pPr>
            <a:fld id="{FB90554B-697C-4CAE-A9F5-E43B75A9665C}"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dirty="0"/>
              <a:t>Click to edit Master title style</a:t>
            </a:r>
          </a:p>
        </p:txBody>
      </p:sp>
      <p:sp>
        <p:nvSpPr>
          <p:cNvPr id="5" name="Date Placeholder 8"/>
          <p:cNvSpPr>
            <a:spLocks noGrp="1"/>
          </p:cNvSpPr>
          <p:nvPr>
            <p:ph type="dt" sz="half" idx="10"/>
          </p:nvPr>
        </p:nvSpPr>
        <p:spPr/>
        <p:txBody>
          <a:bodyPr/>
          <a:lstStyle>
            <a:lvl1pPr>
              <a:defRPr/>
            </a:lvl1pPr>
          </a:lstStyle>
          <a:p>
            <a:pPr>
              <a:defRPr/>
            </a:pPr>
            <a:fld id="{03BE72D1-A819-4263-8122-753ABE2CA47C}"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952BE62-DD5B-4FD6-A8C9-8092F2A840C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lvl1pPr>
          </a:lstStyle>
          <a:p>
            <a:pPr>
              <a:defRPr/>
            </a:pPr>
            <a:r>
              <a:rPr lang="en-US" dirty="0"/>
              <a:t>Distribution Statement</a:t>
            </a:r>
          </a:p>
        </p:txBody>
      </p:sp>
      <p:pic>
        <p:nvPicPr>
          <p:cNvPr id="8" name="Picture 7" descr="STR_Logo_Transpar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7770" y="190605"/>
            <a:ext cx="1272947" cy="648506"/>
          </a:xfrm>
          <a:prstGeom prst="rect">
            <a:avLst/>
          </a:prstGeom>
        </p:spPr>
      </p:pic>
    </p:spTree>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C01D9F9F-24BA-409E-A9F0-78AC81CE1579}" type="datetime1">
              <a:rPr lang="en-US"/>
              <a:pPr>
                <a:defRPr/>
              </a:pPr>
              <a:t>4/30/2019</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04E63B48-2994-45D7-B109-C361460668F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lvl1pPr>
          </a:lstStyle>
          <a:p>
            <a:pPr>
              <a:defRPr/>
            </a:pPr>
            <a:fld id="{F4643908-71DE-4450-9F07-47F7AC088017}" type="datetime1">
              <a:rPr lang="en-US"/>
              <a:pPr>
                <a:defRPr/>
              </a:pPr>
              <a:t>4/30/2019</a:t>
            </a:fld>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F7547167-A71D-480F-9BCA-E145EA09B6C9}"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7" name="Title 6"/>
          <p:cNvSpPr>
            <a:spLocks noGrp="1"/>
          </p:cNvSpPr>
          <p:nvPr>
            <p:ph type="title"/>
          </p:nvPr>
        </p:nvSpPr>
        <p:spPr/>
        <p:txBody>
          <a:bodyPr/>
          <a:lstStyle/>
          <a:p>
            <a:r>
              <a:rPr lang="en-US"/>
              <a:t>Click to edit Master title style</a:t>
            </a:r>
            <a:endParaRPr lang="en-US" dirty="0"/>
          </a:p>
        </p:txBody>
      </p:sp>
      <p:sp>
        <p:nvSpPr>
          <p:cNvPr id="6" name="Slide Number Placeholder 10"/>
          <p:cNvSpPr>
            <a:spLocks noGrp="1"/>
          </p:cNvSpPr>
          <p:nvPr>
            <p:ph type="sldNum" sz="quarter" idx="11"/>
          </p:nvPr>
        </p:nvSpPr>
        <p:spPr>
          <a:xfrm>
            <a:off x="8382000" y="6496052"/>
            <a:ext cx="762000" cy="365125"/>
          </a:xfrm>
        </p:spPr>
        <p:txBody>
          <a:bodyPr/>
          <a:lstStyle>
            <a:lvl1pPr>
              <a:defRPr/>
            </a:lvl1pPr>
          </a:lstStyle>
          <a:p>
            <a:pPr>
              <a:defRPr/>
            </a:pPr>
            <a:fld id="{5DA36264-7B0B-429B-8DE8-CE4F86C4AEC4}" type="slidenum">
              <a:rPr lang="en-US"/>
              <a:pPr>
                <a:defRPr/>
              </a:pPr>
              <a:t>‹#›</a:t>
            </a:fld>
            <a:endParaRPr lang="en-US" dirty="0"/>
          </a:p>
        </p:txBody>
      </p:sp>
      <p:pic>
        <p:nvPicPr>
          <p:cNvPr id="9" name="Picture 2"/>
          <p:cNvPicPr>
            <a:picLocks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3825" y="-15875"/>
            <a:ext cx="943194" cy="863600"/>
          </a:xfrm>
          <a:prstGeom prst="rect">
            <a:avLst/>
          </a:prstGeom>
          <a:noFill/>
          <a:ln w="12700">
            <a:noFill/>
            <a:miter lim="800000"/>
            <a:headEnd/>
            <a:tailEnd/>
          </a:ln>
          <a:effectLst/>
        </p:spPr>
      </p:pic>
    </p:spTree>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8"/>
          <p:cNvSpPr>
            <a:spLocks noGrp="1"/>
          </p:cNvSpPr>
          <p:nvPr>
            <p:ph type="sldNum" sz="quarter" idx="11"/>
          </p:nvPr>
        </p:nvSpPr>
        <p:spPr/>
        <p:txBody>
          <a:bodyPr/>
          <a:lstStyle>
            <a:lvl1pPr>
              <a:defRPr/>
            </a:lvl1pPr>
          </a:lstStyle>
          <a:p>
            <a:pPr>
              <a:defRPr/>
            </a:pPr>
            <a:fld id="{9934A628-0765-4C13-AFD3-F0AE6FEE7615}" type="slidenum">
              <a:rPr lang="en-US"/>
              <a:pPr>
                <a:defRPr/>
              </a:pPr>
              <a:t>‹#›</a:t>
            </a:fld>
            <a:endParaRPr lang="en-US" dirty="0"/>
          </a:p>
        </p:txBody>
      </p:sp>
      <p:cxnSp>
        <p:nvCxnSpPr>
          <p:cNvPr id="7" name="Straight Connector 6"/>
          <p:cNvCxnSpPr/>
          <p:nvPr userDrawn="1"/>
        </p:nvCxnSpPr>
        <p:spPr>
          <a:xfrm flipH="1" flipV="1">
            <a:off x="304800" y="839111"/>
            <a:ext cx="8839200" cy="1"/>
          </a:xfrm>
          <a:prstGeom prst="line">
            <a:avLst/>
          </a:prstGeom>
          <a:ln w="38100" cap="flat" cmpd="sng" algn="ctr">
            <a:solidFill>
              <a:srgbClr val="4958C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descr="STR_Logo_Transpar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7770" y="190605"/>
            <a:ext cx="1272947" cy="648506"/>
          </a:xfrm>
          <a:prstGeom prst="rect">
            <a:avLst/>
          </a:prstGeom>
        </p:spPr>
      </p:pic>
    </p:spTree>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381000" y="990600"/>
            <a:ext cx="83820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lvl1pPr>
          </a:lstStyle>
          <a:p>
            <a:pPr>
              <a:defRPr/>
            </a:pPr>
            <a:fld id="{7E0E6852-BA86-40C7-A924-B3E260B8AB0D}" type="datetime1">
              <a:rPr lang="en-US"/>
              <a:pPr>
                <a:defRPr/>
              </a:pPr>
              <a:t>4/30/2019</a:t>
            </a:fld>
            <a:endParaRPr lang="en-US" dirty="0"/>
          </a:p>
        </p:txBody>
      </p:sp>
      <p:sp>
        <p:nvSpPr>
          <p:cNvPr id="9" name="Slide Number Placeholder 14"/>
          <p:cNvSpPr>
            <a:spLocks noGrp="1"/>
          </p:cNvSpPr>
          <p:nvPr>
            <p:ph type="sldNum" sz="quarter" idx="15"/>
          </p:nvPr>
        </p:nvSpPr>
        <p:spPr/>
        <p:txBody>
          <a:bodyPr/>
          <a:lstStyle>
            <a:lvl1pPr>
              <a:defRPr/>
            </a:lvl1pPr>
          </a:lstStyle>
          <a:p>
            <a:pPr>
              <a:defRPr/>
            </a:pPr>
            <a:fld id="{6A47EE20-3EC3-48E8-BD2A-07AA23BCDE21}"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990E4AD9-ED05-4B17-8488-2F69CDC9ABCF}" type="datetime1">
              <a:rPr lang="en-US"/>
              <a:pPr>
                <a:defRPr/>
              </a:pPr>
              <a:t>4/30/2019</a:t>
            </a:fld>
            <a:endParaRPr lang="en-US" dirty="0"/>
          </a:p>
        </p:txBody>
      </p:sp>
      <p:sp>
        <p:nvSpPr>
          <p:cNvPr id="8" name="Slide Number Placeholder 12"/>
          <p:cNvSpPr>
            <a:spLocks noGrp="1"/>
          </p:cNvSpPr>
          <p:nvPr>
            <p:ph type="sldNum" sz="quarter" idx="11"/>
          </p:nvPr>
        </p:nvSpPr>
        <p:spPr/>
        <p:txBody>
          <a:bodyPr/>
          <a:lstStyle>
            <a:lvl1pPr>
              <a:defRPr/>
            </a:lvl1pPr>
          </a:lstStyle>
          <a:p>
            <a:pPr>
              <a:defRPr/>
            </a:pPr>
            <a:fld id="{010DA111-EE5A-4584-BD21-7956311D6851}"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8"/>
          <p:cNvSpPr>
            <a:spLocks noGrp="1"/>
          </p:cNvSpPr>
          <p:nvPr>
            <p:ph type="sldNum" sz="quarter" idx="11"/>
          </p:nvPr>
        </p:nvSpPr>
        <p:spPr/>
        <p:txBody>
          <a:bodyPr/>
          <a:lstStyle>
            <a:lvl1pPr>
              <a:defRPr/>
            </a:lvl1pPr>
          </a:lstStyle>
          <a:p>
            <a:pPr>
              <a:defRPr/>
            </a:pPr>
            <a:fld id="{9934A628-0765-4C13-AFD3-F0AE6FEE7615}" type="slidenum">
              <a:rPr lang="en-US"/>
              <a:pPr>
                <a:defRPr/>
              </a:pPr>
              <a:t>‹#›</a:t>
            </a:fld>
            <a:endParaRPr lang="en-US" dirty="0"/>
          </a:p>
        </p:txBody>
      </p:sp>
      <p:cxnSp>
        <p:nvCxnSpPr>
          <p:cNvPr id="7" name="Straight Connector 6"/>
          <p:cNvCxnSpPr/>
          <p:nvPr userDrawn="1"/>
        </p:nvCxnSpPr>
        <p:spPr>
          <a:xfrm flipH="1">
            <a:off x="342900" y="839112"/>
            <a:ext cx="8801100" cy="23199"/>
          </a:xfrm>
          <a:prstGeom prst="line">
            <a:avLst/>
          </a:prstGeom>
          <a:ln w="38100" cap="flat" cmpd="sng" algn="ctr">
            <a:solidFill>
              <a:srgbClr val="4958C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descr="STR_Logo_Transpare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17770" y="190605"/>
            <a:ext cx="1272947" cy="648506"/>
          </a:xfrm>
          <a:prstGeom prst="rect">
            <a:avLst/>
          </a:prstGeom>
        </p:spPr>
      </p:pic>
    </p:spTree>
    <p:extLst>
      <p:ext uri="{BB962C8B-B14F-4D97-AF65-F5344CB8AC3E}">
        <p14:creationId xmlns:p14="http://schemas.microsoft.com/office/powerpoint/2010/main" val="26793572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9C802D71-35E4-415B-AE2A-A91E5B588901}" type="datetime1">
              <a:rPr lang="en-US"/>
              <a:pPr>
                <a:defRPr/>
              </a:pPr>
              <a:t>4/30/2019</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58828945-795F-4898-A0F1-AC7A144F2F58}"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lvl1pPr>
          </a:lstStyle>
          <a:p>
            <a:pPr>
              <a:defRPr/>
            </a:pPr>
            <a:fld id="{0687FB9E-8C88-485B-AF27-223355B82D79}" type="datetime1">
              <a:rPr lang="en-US"/>
              <a:pPr>
                <a:defRPr/>
              </a:pPr>
              <a:t>4/30/2019</a:t>
            </a:fld>
            <a:endParaRPr lang="en-US" dirty="0"/>
          </a:p>
        </p:txBody>
      </p:sp>
      <p:sp>
        <p:nvSpPr>
          <p:cNvPr id="8" name="Slide Number Placeholder 14"/>
          <p:cNvSpPr>
            <a:spLocks noGrp="1"/>
          </p:cNvSpPr>
          <p:nvPr>
            <p:ph type="sldNum" sz="quarter" idx="15"/>
          </p:nvPr>
        </p:nvSpPr>
        <p:spPr/>
        <p:txBody>
          <a:bodyPr/>
          <a:lstStyle>
            <a:lvl1pPr>
              <a:defRPr/>
            </a:lvl1pPr>
          </a:lstStyle>
          <a:p>
            <a:pPr>
              <a:defRPr/>
            </a:pPr>
            <a:fld id="{85CE9884-86A4-4C1C-A795-156D7CEF0D4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lvl1pPr>
          </a:lstStyle>
          <a:p>
            <a:pPr>
              <a:defRPr/>
            </a:pPr>
            <a:fld id="{DAD7F10C-9796-42F5-A438-E856480A1318}" type="datetime1">
              <a:rPr lang="en-US"/>
              <a:pPr>
                <a:defRPr/>
              </a:pPr>
              <a:t>4/30/2019</a:t>
            </a:fld>
            <a:endParaRPr lang="en-US" dirty="0"/>
          </a:p>
        </p:txBody>
      </p:sp>
      <p:sp>
        <p:nvSpPr>
          <p:cNvPr id="8" name="Slide Number Placeholder 13"/>
          <p:cNvSpPr>
            <a:spLocks noGrp="1"/>
          </p:cNvSpPr>
          <p:nvPr>
            <p:ph type="sldNum" sz="quarter" idx="15"/>
          </p:nvPr>
        </p:nvSpPr>
        <p:spPr/>
        <p:txBody>
          <a:bodyPr/>
          <a:lstStyle>
            <a:lvl1pPr>
              <a:defRPr/>
            </a:lvl1pPr>
          </a:lstStyle>
          <a:p>
            <a:pPr>
              <a:defRPr/>
            </a:pPr>
            <a:fld id="{5E0C795D-4E54-4F07-A28E-05CC88AE27BD}"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fld id="{6A2FAFE0-33D0-418D-BE9F-C946B54B41AD}"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FA21AB52-2674-40D0-8B49-ECE79FBAA6E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lvl1pPr>
          </a:lstStyle>
          <a:p>
            <a:pPr>
              <a:defRPr/>
            </a:pPr>
            <a:fld id="{DB92C77C-3F1A-485E-AB96-CE92F59EFE62}"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6211A551-9796-4265-8604-5A356C10724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fld id="{0AC812E0-602F-4C05-B06B-4DA25A8D9435}"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B97B8ACB-FBA6-43F6-BFAA-F9C64A81387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lvl1pPr>
          </a:lstStyle>
          <a:p>
            <a:pPr>
              <a:defRPr/>
            </a:pPr>
            <a:fld id="{318A3465-7676-4F8C-85DC-22DD78BCCAD4}" type="datetime1">
              <a:rPr lang="en-US"/>
              <a:pPr>
                <a:defRPr/>
              </a:pPr>
              <a:t>4/30/2019</a:t>
            </a:fld>
            <a:endParaRPr lang="en-US" dirty="0"/>
          </a:p>
        </p:txBody>
      </p:sp>
      <p:sp>
        <p:nvSpPr>
          <p:cNvPr id="9" name="Slide Number Placeholder 15"/>
          <p:cNvSpPr>
            <a:spLocks noGrp="1"/>
          </p:cNvSpPr>
          <p:nvPr>
            <p:ph type="sldNum" sz="quarter" idx="16"/>
          </p:nvPr>
        </p:nvSpPr>
        <p:spPr/>
        <p:txBody>
          <a:bodyPr/>
          <a:lstStyle>
            <a:lvl1pPr>
              <a:defRPr/>
            </a:lvl1pPr>
          </a:lstStyle>
          <a:p>
            <a:pPr>
              <a:defRPr/>
            </a:pPr>
            <a:fld id="{8C6BABC9-B84D-4C22-AD6D-DA5D371D8F3F}"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lvl1pPr>
          </a:lstStyle>
          <a:p>
            <a:pPr>
              <a:defRPr/>
            </a:pPr>
            <a:fld id="{C8DE6A99-AA80-454E-BE46-7E56C776B54B}" type="datetime1">
              <a:rPr lang="en-US"/>
              <a:pPr>
                <a:defRPr/>
              </a:pPr>
              <a:t>4/30/2019</a:t>
            </a:fld>
            <a:endParaRPr lang="en-US" dirty="0"/>
          </a:p>
        </p:txBody>
      </p:sp>
      <p:sp>
        <p:nvSpPr>
          <p:cNvPr id="10" name="Slide Number Placeholder 16"/>
          <p:cNvSpPr>
            <a:spLocks noGrp="1"/>
          </p:cNvSpPr>
          <p:nvPr>
            <p:ph type="sldNum" sz="quarter" idx="17"/>
          </p:nvPr>
        </p:nvSpPr>
        <p:spPr/>
        <p:txBody>
          <a:bodyPr/>
          <a:lstStyle>
            <a:lvl1pPr>
              <a:defRPr/>
            </a:lvl1pPr>
          </a:lstStyle>
          <a:p>
            <a:pPr>
              <a:defRPr/>
            </a:pPr>
            <a:fld id="{41E0FF06-AAC1-46BE-ACEF-E1F9A24B4900}"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1" y="990601"/>
            <a:ext cx="3084513" cy="762000"/>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990601"/>
            <a:ext cx="5187950" cy="5029199"/>
          </a:xfrm>
        </p:spPr>
        <p:txBody>
          <a:bodyPr/>
          <a:lstStyle>
            <a:lvl1pPr>
              <a:defRPr sz="1350"/>
            </a:lvl1pPr>
            <a:lvl2pPr>
              <a:defRPr sz="1200"/>
            </a:lvl2pPr>
            <a:lvl3pPr>
              <a:defRPr sz="1050"/>
            </a:lvl3pPr>
            <a:lvl4pPr>
              <a:defRPr sz="975"/>
            </a:lvl4pPr>
            <a:lvl5pPr>
              <a:defRPr sz="975"/>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1" y="1752602"/>
            <a:ext cx="3084513" cy="42671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10"/>
          <p:cNvSpPr>
            <a:spLocks noGrp="1"/>
          </p:cNvSpPr>
          <p:nvPr>
            <p:ph type="dt" sz="half" idx="10"/>
          </p:nvPr>
        </p:nvSpPr>
        <p:spPr/>
        <p:txBody>
          <a:bodyPr/>
          <a:lstStyle>
            <a:lvl1pPr>
              <a:defRPr/>
            </a:lvl1pPr>
          </a:lstStyle>
          <a:p>
            <a:pPr>
              <a:defRPr/>
            </a:pPr>
            <a:fld id="{E75B49FB-E942-4C12-98E1-923A624B7C67}" type="datetime1">
              <a:rPr lang="en-US"/>
              <a:pPr>
                <a:defRPr/>
              </a:pPr>
              <a:t>4/30/2019</a:t>
            </a:fld>
            <a:endParaRPr lang="en-US" dirty="0"/>
          </a:p>
        </p:txBody>
      </p:sp>
      <p:sp>
        <p:nvSpPr>
          <p:cNvPr id="8" name="Slide Number Placeholder 11"/>
          <p:cNvSpPr>
            <a:spLocks noGrp="1"/>
          </p:cNvSpPr>
          <p:nvPr>
            <p:ph type="sldNum" sz="quarter" idx="11"/>
          </p:nvPr>
        </p:nvSpPr>
        <p:spPr/>
        <p:txBody>
          <a:bodyPr/>
          <a:lstStyle>
            <a:lvl1pPr>
              <a:defRPr/>
            </a:lvl1pPr>
          </a:lstStyle>
          <a:p>
            <a:pPr>
              <a:defRPr/>
            </a:pPr>
            <a:fld id="{E7DB28BE-207D-4CEB-A9D0-3A487813D791}" type="slidenum">
              <a:rPr lang="en-US"/>
              <a:pPr>
                <a:defRPr/>
              </a:pPr>
              <a:t>‹#›</a:t>
            </a:fld>
            <a:endParaRPr lang="en-US" dirty="0"/>
          </a:p>
        </p:txBody>
      </p:sp>
      <p:sp>
        <p:nvSpPr>
          <p:cNvPr id="9" name="Footer Placeholder 12"/>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lvl1pPr>
          </a:lstStyle>
          <a:p>
            <a:pPr>
              <a:defRPr/>
            </a:pPr>
            <a:fld id="{D5D80B46-086F-48B7-B015-E7325E73540B}" type="datetime1">
              <a:rPr lang="en-US"/>
              <a:pPr>
                <a:defRPr/>
              </a:pPr>
              <a:t>4/30/2019</a:t>
            </a:fld>
            <a:endParaRPr lang="en-US" dirty="0"/>
          </a:p>
        </p:txBody>
      </p:sp>
      <p:sp>
        <p:nvSpPr>
          <p:cNvPr id="14" name="Slide Number Placeholder 18"/>
          <p:cNvSpPr>
            <a:spLocks noGrp="1"/>
          </p:cNvSpPr>
          <p:nvPr>
            <p:ph type="sldNum" sz="quarter" idx="18"/>
          </p:nvPr>
        </p:nvSpPr>
        <p:spPr/>
        <p:txBody>
          <a:bodyPr/>
          <a:lstStyle>
            <a:lvl1pPr>
              <a:defRPr/>
            </a:lvl1pPr>
          </a:lstStyle>
          <a:p>
            <a:pPr>
              <a:defRPr/>
            </a:pPr>
            <a:fld id="{AACFA5B4-1064-4F57-B2BA-BFEAE79E4E48}"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381000" y="990600"/>
            <a:ext cx="83820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lvl1pPr>
          </a:lstStyle>
          <a:p>
            <a:pPr>
              <a:defRPr/>
            </a:pPr>
            <a:fld id="{7E0E6852-BA86-40C7-A924-B3E260B8AB0D}" type="datetime1">
              <a:rPr lang="en-US"/>
              <a:pPr>
                <a:defRPr/>
              </a:pPr>
              <a:t>4/30/2019</a:t>
            </a:fld>
            <a:endParaRPr lang="en-US" dirty="0"/>
          </a:p>
        </p:txBody>
      </p:sp>
      <p:sp>
        <p:nvSpPr>
          <p:cNvPr id="9" name="Slide Number Placeholder 14"/>
          <p:cNvSpPr>
            <a:spLocks noGrp="1"/>
          </p:cNvSpPr>
          <p:nvPr>
            <p:ph type="sldNum" sz="quarter" idx="15"/>
          </p:nvPr>
        </p:nvSpPr>
        <p:spPr/>
        <p:txBody>
          <a:bodyPr/>
          <a:lstStyle>
            <a:lvl1pPr>
              <a:defRPr/>
            </a:lvl1pPr>
          </a:lstStyle>
          <a:p>
            <a:pPr>
              <a:defRPr/>
            </a:pPr>
            <a:fld id="{6A47EE20-3EC3-48E8-BD2A-07AA23BCDE21}"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1818105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lvl1pPr>
          </a:lstStyle>
          <a:p>
            <a:pPr>
              <a:defRPr/>
            </a:pPr>
            <a:fld id="{DAC8E06F-3FF9-493C-AA70-565D8EC2F3BD}" type="datetime1">
              <a:rPr lang="en-US"/>
              <a:pPr>
                <a:defRPr/>
              </a:pPr>
              <a:t>4/30/2019</a:t>
            </a:fld>
            <a:endParaRPr lang="en-US" dirty="0"/>
          </a:p>
        </p:txBody>
      </p:sp>
      <p:sp>
        <p:nvSpPr>
          <p:cNvPr id="17" name="Slide Number Placeholder 20"/>
          <p:cNvSpPr>
            <a:spLocks noGrp="1"/>
          </p:cNvSpPr>
          <p:nvPr>
            <p:ph type="sldNum" sz="quarter" idx="19"/>
          </p:nvPr>
        </p:nvSpPr>
        <p:spPr/>
        <p:txBody>
          <a:bodyPr/>
          <a:lstStyle>
            <a:lvl1pPr>
              <a:defRPr/>
            </a:lvl1pPr>
          </a:lstStyle>
          <a:p>
            <a:pPr>
              <a:defRPr/>
            </a:pPr>
            <a:fld id="{34BE789B-94EC-428F-988F-B32C0D8C062D}"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defRPr/>
            </a:pPr>
            <a:r>
              <a:rPr lang="en-US" sz="1350" dirty="0">
                <a:solidFill>
                  <a:srgbClr val="000000"/>
                </a:solidFill>
                <a:latin typeface="Tahoma" charset="0"/>
                <a:ea typeface="Tahoma" charset="0"/>
                <a:cs typeface="Tahoma"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lvl1pPr>
          </a:lstStyle>
          <a:p>
            <a:pPr>
              <a:defRPr/>
            </a:pPr>
            <a:fld id="{1ACDB078-B5D9-47CD-A56A-F15F63CFC4C6}" type="datetime1">
              <a:rPr lang="en-US"/>
              <a:pPr>
                <a:defRPr/>
              </a:pPr>
              <a:t>4/30/2019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D88F1BF-5310-43E8-BEC7-D66242CEC001}"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381000" y="1979616"/>
            <a:ext cx="8382000" cy="1587"/>
          </a:xfrm>
          <a:prstGeom prst="line">
            <a:avLst/>
          </a:prstGeom>
          <a:noFill/>
          <a:ln w="22225">
            <a:solidFill>
              <a:srgbClr val="003378"/>
            </a:solidFill>
            <a:round/>
            <a:headEnd/>
            <a:tailEnd/>
          </a:ln>
        </p:spPr>
      </p:cxnSp>
      <p:pic>
        <p:nvPicPr>
          <p:cNvPr id="8" name="Picture 7" descr="0927_DARPALOGO_SCREEN_WHTLTRS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1989" y="4114803"/>
            <a:ext cx="2740025" cy="1889125"/>
          </a:xfrm>
          <a:prstGeom prst="rect">
            <a:avLst/>
          </a:prstGeom>
          <a:noFill/>
          <a:ln w="9525">
            <a:noFill/>
            <a:miter lim="800000"/>
            <a:headEnd/>
            <a:tailEnd/>
          </a:ln>
        </p:spPr>
      </p:pic>
      <p:sp>
        <p:nvSpPr>
          <p:cNvPr id="5" name="Title 1"/>
          <p:cNvSpPr>
            <a:spLocks noGrp="1"/>
          </p:cNvSpPr>
          <p:nvPr>
            <p:ph type="ctrTitle" hasCustomPrompt="1"/>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dirty="0"/>
              <a:t>Briefing Title</a:t>
            </a:r>
          </a:p>
        </p:txBody>
      </p:sp>
      <p:sp>
        <p:nvSpPr>
          <p:cNvPr id="19" name="Text Placeholder 18"/>
          <p:cNvSpPr>
            <a:spLocks noGrp="1"/>
          </p:cNvSpPr>
          <p:nvPr>
            <p:ph type="body" sz="quarter" idx="11" hasCustomPrompt="1"/>
          </p:nvPr>
        </p:nvSpPr>
        <p:spPr>
          <a:xfrm>
            <a:off x="685800" y="2057400"/>
            <a:ext cx="7772400" cy="1219200"/>
          </a:xfrm>
          <a:prstGeom prst="rect">
            <a:avLst/>
          </a:prstGeom>
        </p:spPr>
        <p:txBody>
          <a:bodyPr/>
          <a:lstStyle>
            <a:lvl1pPr algn="ctr">
              <a:buFontTx/>
              <a:buNone/>
              <a:defRPr sz="1350" b="0" baseline="0"/>
            </a:lvl1pPr>
          </a:lstStyle>
          <a:p>
            <a:pPr lvl="0"/>
            <a:r>
              <a:rPr lang="en-US" dirty="0"/>
              <a:t>Click to edit [Briefer Name], [Title]</a:t>
            </a:r>
          </a:p>
        </p:txBody>
      </p:sp>
      <p:sp>
        <p:nvSpPr>
          <p:cNvPr id="9" name="Date Placeholder 13"/>
          <p:cNvSpPr>
            <a:spLocks noGrp="1"/>
          </p:cNvSpPr>
          <p:nvPr>
            <p:ph type="dt" sz="half" idx="15"/>
          </p:nvPr>
        </p:nvSpPr>
        <p:spPr>
          <a:xfrm>
            <a:off x="381000" y="6492878"/>
            <a:ext cx="914400" cy="365125"/>
          </a:xfrm>
        </p:spPr>
        <p:txBody>
          <a:bodyPr/>
          <a:lstStyle>
            <a:lvl1pPr>
              <a:defRPr sz="750"/>
            </a:lvl1pPr>
          </a:lstStyle>
          <a:p>
            <a:fld id="{90358BAC-187E-4793-A92B-FB537C0C3FF6}" type="datetime1">
              <a:rPr lang="en-US" smtClean="0"/>
              <a:pPr/>
              <a:t>4/30/2019</a:t>
            </a:fld>
            <a:endParaRPr lang="en-US" dirty="0"/>
          </a:p>
        </p:txBody>
      </p:sp>
      <p:sp>
        <p:nvSpPr>
          <p:cNvPr id="10" name="Slide Number Placeholder 14"/>
          <p:cNvSpPr>
            <a:spLocks noGrp="1"/>
          </p:cNvSpPr>
          <p:nvPr>
            <p:ph type="sldNum" sz="quarter" idx="16"/>
          </p:nvPr>
        </p:nvSpPr>
        <p:spPr>
          <a:xfrm>
            <a:off x="8382000" y="6492878"/>
            <a:ext cx="762000" cy="365125"/>
          </a:xfrm>
        </p:spPr>
        <p:txBody>
          <a:bodyPr/>
          <a:lstStyle>
            <a:lvl1pPr>
              <a:defRPr sz="825"/>
            </a:lvl1pPr>
          </a:lstStyle>
          <a:p>
            <a:fld id="{EA5EC936-F388-4959-BC5C-1DBC70F0CA28}" type="slidenum">
              <a:rPr lang="en-US" smtClean="0"/>
              <a:pPr/>
              <a:t>‹#›</a:t>
            </a:fld>
            <a:endParaRPr lang="en-US" dirty="0"/>
          </a:p>
        </p:txBody>
      </p:sp>
      <p:sp>
        <p:nvSpPr>
          <p:cNvPr id="11" name="Footer Placeholder 15"/>
          <p:cNvSpPr>
            <a:spLocks noGrp="1"/>
          </p:cNvSpPr>
          <p:nvPr>
            <p:ph type="ftr" sz="quarter" idx="17"/>
          </p:nvPr>
        </p:nvSpPr>
        <p:spPr>
          <a:xfrm>
            <a:off x="1295400" y="6492878"/>
            <a:ext cx="6553200" cy="365125"/>
          </a:xfrm>
        </p:spPr>
        <p:txBody>
          <a:bodyPr/>
          <a:lstStyle>
            <a:lvl1pPr>
              <a:defRPr/>
            </a:lvl1pPr>
          </a:lstStyle>
          <a:p>
            <a:pPr>
              <a:defRPr/>
            </a:pPr>
            <a:r>
              <a:rPr lang="en-US" dirty="0">
                <a:solidFill>
                  <a:prstClr val="black">
                    <a:tint val="75000"/>
                  </a:prstClr>
                </a:solidFill>
              </a:rPr>
              <a:t>Distribution Statement</a:t>
            </a:r>
          </a:p>
        </p:txBody>
      </p:sp>
      <p:sp>
        <p:nvSpPr>
          <p:cNvPr id="24" name="Text Box 15"/>
          <p:cNvSpPr txBox="1">
            <a:spLocks noChangeArrowheads="1"/>
          </p:cNvSpPr>
          <p:nvPr userDrawn="1"/>
        </p:nvSpPr>
        <p:spPr bwMode="auto">
          <a:xfrm>
            <a:off x="1752600" y="5820382"/>
            <a:ext cx="2057400" cy="489252"/>
          </a:xfrm>
          <a:prstGeom prst="rect">
            <a:avLst/>
          </a:prstGeom>
          <a:noFill/>
          <a:ln w="12700">
            <a:noFill/>
            <a:miter lim="800000"/>
            <a:headEnd/>
            <a:tailEnd/>
          </a:ln>
          <a:effectLst/>
        </p:spPr>
        <p:txBody>
          <a:bodyPr wrap="square" lIns="68197" tIns="34107" rIns="68197" bIns="34107">
            <a:spAutoFit/>
          </a:bodyPr>
          <a:lstStyle/>
          <a:p>
            <a:pPr algn="ctr" defTabSz="725027" eaLnBrk="0" hangingPunct="0">
              <a:lnSpc>
                <a:spcPct val="90000"/>
              </a:lnSpc>
              <a:tabLst>
                <a:tab pos="3398932" algn="ctr"/>
                <a:tab pos="4581117" algn="r"/>
                <a:tab pos="5484721" algn="r"/>
              </a:tabLst>
              <a:defRPr/>
            </a:pPr>
            <a:r>
              <a:rPr lang="en-US" sz="750" b="1" dirty="0">
                <a:solidFill>
                  <a:srgbClr val="FFFFFF">
                    <a:lumMod val="50000"/>
                  </a:srgbClr>
                </a:solidFill>
                <a:latin typeface="Arial" pitchFamily="34" charset="0"/>
                <a:ea typeface="ＭＳ Ｐゴシック" pitchFamily="-128" charset="-128"/>
                <a:cs typeface="Arial" pitchFamily="34" charset="0"/>
              </a:rPr>
              <a:t>Mr. Don Woodbury</a:t>
            </a:r>
          </a:p>
          <a:p>
            <a:pPr algn="ctr" defTabSz="725027" eaLnBrk="0" hangingPunct="0">
              <a:lnSpc>
                <a:spcPct val="90000"/>
              </a:lnSpc>
              <a:tabLst>
                <a:tab pos="3398932" algn="ctr"/>
                <a:tab pos="4581117" algn="r"/>
                <a:tab pos="5484721" algn="r"/>
              </a:tabLst>
              <a:defRPr/>
            </a:pPr>
            <a:r>
              <a:rPr lang="en-US" sz="750" i="1" dirty="0">
                <a:solidFill>
                  <a:srgbClr val="FFFFFF">
                    <a:lumMod val="50000"/>
                  </a:srgbClr>
                </a:solidFill>
                <a:latin typeface="Arial" pitchFamily="34" charset="0"/>
                <a:ea typeface="ＭＳ Ｐゴシック" pitchFamily="-128" charset="-128"/>
                <a:cs typeface="Arial" pitchFamily="34" charset="0"/>
              </a:rPr>
              <a:t>Director, STO</a:t>
            </a:r>
          </a:p>
          <a:p>
            <a:pPr algn="ctr" defTabSz="725027" eaLnBrk="0" hangingPunct="0">
              <a:lnSpc>
                <a:spcPct val="90000"/>
              </a:lnSpc>
              <a:spcBef>
                <a:spcPts val="225"/>
              </a:spcBef>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703-696-2362</a:t>
            </a:r>
          </a:p>
          <a:p>
            <a:pPr algn="ctr" defTabSz="725027" eaLnBrk="0" hangingPunct="0">
              <a:lnSpc>
                <a:spcPct val="90000"/>
              </a:lnSpc>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donald.woodbury@darpa.mil</a:t>
            </a:r>
          </a:p>
        </p:txBody>
      </p:sp>
      <p:sp>
        <p:nvSpPr>
          <p:cNvPr id="26" name="Text Box 13"/>
          <p:cNvSpPr txBox="1">
            <a:spLocks noChangeArrowheads="1"/>
          </p:cNvSpPr>
          <p:nvPr userDrawn="1"/>
        </p:nvSpPr>
        <p:spPr bwMode="auto">
          <a:xfrm>
            <a:off x="6477002" y="5820382"/>
            <a:ext cx="2239963" cy="489252"/>
          </a:xfrm>
          <a:prstGeom prst="rect">
            <a:avLst/>
          </a:prstGeom>
          <a:noFill/>
          <a:ln w="12700">
            <a:noFill/>
            <a:miter lim="800000"/>
            <a:headEnd/>
            <a:tailEnd/>
          </a:ln>
          <a:effectLst/>
        </p:spPr>
        <p:txBody>
          <a:bodyPr lIns="68197" tIns="34107" rIns="68197" bIns="34107">
            <a:spAutoFit/>
          </a:bodyPr>
          <a:lstStyle/>
          <a:p>
            <a:pPr algn="ctr" defTabSz="725027" eaLnBrk="0" hangingPunct="0">
              <a:lnSpc>
                <a:spcPct val="90000"/>
              </a:lnSpc>
              <a:tabLst>
                <a:tab pos="3398932" algn="ctr"/>
                <a:tab pos="4581117" algn="r"/>
                <a:tab pos="5484721" algn="r"/>
              </a:tabLst>
              <a:defRPr/>
            </a:pPr>
            <a:r>
              <a:rPr lang="en-US" sz="750" b="1" dirty="0">
                <a:solidFill>
                  <a:srgbClr val="FFFFFF">
                    <a:lumMod val="50000"/>
                  </a:srgbClr>
                </a:solidFill>
                <a:latin typeface="Arial" pitchFamily="34" charset="0"/>
                <a:ea typeface="ＭＳ Ｐゴシック" pitchFamily="-128" charset="-128"/>
                <a:cs typeface="Arial" pitchFamily="34" charset="0"/>
              </a:rPr>
              <a:t>Dr. Larry Stotts </a:t>
            </a:r>
          </a:p>
          <a:p>
            <a:pPr algn="ctr" defTabSz="725027" eaLnBrk="0" hangingPunct="0">
              <a:lnSpc>
                <a:spcPct val="90000"/>
              </a:lnSpc>
              <a:tabLst>
                <a:tab pos="3398932" algn="ctr"/>
                <a:tab pos="4581117" algn="r"/>
                <a:tab pos="5484721" algn="r"/>
              </a:tabLst>
              <a:defRPr/>
            </a:pPr>
            <a:r>
              <a:rPr lang="en-US" sz="750" i="1" dirty="0">
                <a:solidFill>
                  <a:srgbClr val="FFFFFF">
                    <a:lumMod val="50000"/>
                  </a:srgbClr>
                </a:solidFill>
                <a:latin typeface="Arial" pitchFamily="34" charset="0"/>
                <a:ea typeface="ＭＳ Ｐゴシック" pitchFamily="-128" charset="-128"/>
                <a:cs typeface="Arial" pitchFamily="34" charset="0"/>
              </a:rPr>
              <a:t>Deputy Director, STO</a:t>
            </a:r>
          </a:p>
          <a:p>
            <a:pPr algn="ctr" defTabSz="725027" eaLnBrk="0" hangingPunct="0">
              <a:lnSpc>
                <a:spcPct val="90000"/>
              </a:lnSpc>
              <a:spcBef>
                <a:spcPts val="225"/>
              </a:spcBef>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571-218-4346</a:t>
            </a:r>
          </a:p>
          <a:p>
            <a:pPr algn="ctr" defTabSz="725027" eaLnBrk="0" hangingPunct="0">
              <a:lnSpc>
                <a:spcPct val="90000"/>
              </a:lnSpc>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larry.stotts@darpa.mil</a:t>
            </a:r>
          </a:p>
        </p:txBody>
      </p:sp>
      <p:sp>
        <p:nvSpPr>
          <p:cNvPr id="27" name="Text Box 14"/>
          <p:cNvSpPr txBox="1">
            <a:spLocks noChangeArrowheads="1"/>
          </p:cNvSpPr>
          <p:nvPr userDrawn="1"/>
        </p:nvSpPr>
        <p:spPr bwMode="auto">
          <a:xfrm>
            <a:off x="5029200" y="5820382"/>
            <a:ext cx="2241550" cy="489252"/>
          </a:xfrm>
          <a:prstGeom prst="rect">
            <a:avLst/>
          </a:prstGeom>
          <a:noFill/>
          <a:ln w="12700">
            <a:noFill/>
            <a:miter lim="800000"/>
            <a:headEnd/>
            <a:tailEnd/>
          </a:ln>
          <a:effectLst/>
        </p:spPr>
        <p:txBody>
          <a:bodyPr lIns="68197" tIns="34107" rIns="68197" bIns="34107">
            <a:spAutoFit/>
          </a:bodyPr>
          <a:lstStyle/>
          <a:p>
            <a:pPr algn="ctr" defTabSz="725027" eaLnBrk="0" hangingPunct="0">
              <a:lnSpc>
                <a:spcPct val="90000"/>
              </a:lnSpc>
              <a:tabLst>
                <a:tab pos="3398932" algn="ctr"/>
                <a:tab pos="4581117" algn="r"/>
                <a:tab pos="5484721" algn="r"/>
              </a:tabLst>
              <a:defRPr/>
            </a:pPr>
            <a:r>
              <a:rPr lang="en-US" sz="750" b="1" dirty="0">
                <a:solidFill>
                  <a:srgbClr val="FFFFFF">
                    <a:lumMod val="50000"/>
                  </a:srgbClr>
                </a:solidFill>
                <a:latin typeface="Arial" pitchFamily="34" charset="0"/>
                <a:ea typeface="ＭＳ Ｐゴシック" pitchFamily="-128" charset="-128"/>
                <a:cs typeface="Arial" pitchFamily="34" charset="0"/>
              </a:rPr>
              <a:t>Dr. Brent Appleby</a:t>
            </a:r>
          </a:p>
          <a:p>
            <a:pPr algn="ctr" defTabSz="725027" eaLnBrk="0" hangingPunct="0">
              <a:lnSpc>
                <a:spcPct val="90000"/>
              </a:lnSpc>
              <a:tabLst>
                <a:tab pos="3398932" algn="ctr"/>
                <a:tab pos="4581117" algn="r"/>
                <a:tab pos="5484721" algn="r"/>
              </a:tabLst>
              <a:defRPr/>
            </a:pPr>
            <a:r>
              <a:rPr lang="en-US" sz="750" i="1" dirty="0">
                <a:solidFill>
                  <a:srgbClr val="FFFFFF">
                    <a:lumMod val="50000"/>
                  </a:srgbClr>
                </a:solidFill>
                <a:latin typeface="Arial" pitchFamily="34" charset="0"/>
                <a:ea typeface="ＭＳ Ｐゴシック" pitchFamily="-128" charset="-128"/>
                <a:cs typeface="Arial" pitchFamily="34" charset="0"/>
              </a:rPr>
              <a:t>Deputy Director, STO</a:t>
            </a:r>
          </a:p>
          <a:p>
            <a:pPr algn="ctr" defTabSz="725027" eaLnBrk="0" hangingPunct="0">
              <a:lnSpc>
                <a:spcPct val="90000"/>
              </a:lnSpc>
              <a:spcBef>
                <a:spcPts val="225"/>
              </a:spcBef>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703-248-1531</a:t>
            </a:r>
          </a:p>
          <a:p>
            <a:pPr algn="ctr" defTabSz="725027" eaLnBrk="0" hangingPunct="0">
              <a:lnSpc>
                <a:spcPct val="90000"/>
              </a:lnSpc>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brent.appleby@darpa.mil</a:t>
            </a:r>
          </a:p>
        </p:txBody>
      </p:sp>
      <p:sp>
        <p:nvSpPr>
          <p:cNvPr id="31" name="TextBox 30"/>
          <p:cNvSpPr txBox="1"/>
          <p:nvPr userDrawn="1"/>
        </p:nvSpPr>
        <p:spPr>
          <a:xfrm>
            <a:off x="3695700" y="5814536"/>
            <a:ext cx="1752600" cy="392409"/>
          </a:xfrm>
          <a:prstGeom prst="rect">
            <a:avLst/>
          </a:prstGeom>
          <a:noFill/>
        </p:spPr>
        <p:txBody>
          <a:bodyPr wrap="square" lIns="68574" tIns="34287" rIns="68574" bIns="34287" rtlCol="0">
            <a:spAutoFit/>
          </a:bodyPr>
          <a:lstStyle/>
          <a:p>
            <a:pPr algn="ctr" defTabSz="914400">
              <a:defRPr/>
            </a:pPr>
            <a:r>
              <a:rPr lang="en-US" sz="1050" kern="0" dirty="0">
                <a:solidFill>
                  <a:sysClr val="windowText" lastClr="000000"/>
                </a:solidFill>
                <a:latin typeface="Tahoma"/>
                <a:ea typeface="ＭＳ Ｐゴシック" pitchFamily="-128" charset="-128"/>
              </a:rPr>
              <a:t>Strategic Technology </a:t>
            </a:r>
            <a:br>
              <a:rPr lang="en-US" sz="1050" kern="0" dirty="0">
                <a:solidFill>
                  <a:sysClr val="windowText" lastClr="000000"/>
                </a:solidFill>
                <a:latin typeface="Tahoma"/>
                <a:ea typeface="ＭＳ Ｐゴシック" pitchFamily="-128" charset="-128"/>
              </a:rPr>
            </a:br>
            <a:r>
              <a:rPr lang="en-US" sz="1050" kern="0" dirty="0">
                <a:solidFill>
                  <a:sysClr val="windowText" lastClr="000000"/>
                </a:solidFill>
                <a:latin typeface="Tahoma"/>
                <a:ea typeface="ＭＳ Ｐゴシック" pitchFamily="-128" charset="-128"/>
              </a:rPr>
              <a:t>Office</a:t>
            </a:r>
          </a:p>
        </p:txBody>
      </p:sp>
      <p:sp>
        <p:nvSpPr>
          <p:cNvPr id="34" name="Text Placeholder 33"/>
          <p:cNvSpPr>
            <a:spLocks noGrp="1"/>
          </p:cNvSpPr>
          <p:nvPr>
            <p:ph type="body" sz="quarter" idx="22" hasCustomPrompt="1"/>
          </p:nvPr>
        </p:nvSpPr>
        <p:spPr>
          <a:xfrm>
            <a:off x="685800" y="3276600"/>
            <a:ext cx="7772400" cy="304800"/>
          </a:xfrm>
        </p:spPr>
        <p:txBody>
          <a:bodyPr/>
          <a:lstStyle>
            <a:lvl1pPr marL="0" indent="0" algn="ctr">
              <a:buFontTx/>
              <a:buNone/>
              <a:defRPr sz="1050">
                <a:solidFill>
                  <a:schemeClr val="tx1">
                    <a:lumMod val="50000"/>
                    <a:lumOff val="50000"/>
                  </a:schemeClr>
                </a:solidFill>
              </a:defRPr>
            </a:lvl1pPr>
            <a:lvl2pPr>
              <a:buFontTx/>
              <a:buNone/>
              <a:defRPr/>
            </a:lvl2pPr>
            <a:lvl3pPr>
              <a:buFontTx/>
              <a:buNone/>
              <a:defRPr/>
            </a:lvl3pPr>
            <a:lvl4pPr>
              <a:buFontTx/>
              <a:buNone/>
              <a:defRPr/>
            </a:lvl4pPr>
            <a:lvl5pPr>
              <a:buFontTx/>
              <a:buNone/>
              <a:defRPr/>
            </a:lvl5pPr>
          </a:lstStyle>
          <a:p>
            <a:pPr lvl="0"/>
            <a:r>
              <a:rPr lang="en-US" dirty="0"/>
              <a:t>Briefing prepared for [Name], [Title]</a:t>
            </a:r>
          </a:p>
        </p:txBody>
      </p:sp>
      <p:sp>
        <p:nvSpPr>
          <p:cNvPr id="35" name="Text Placeholder 33"/>
          <p:cNvSpPr>
            <a:spLocks noGrp="1"/>
          </p:cNvSpPr>
          <p:nvPr>
            <p:ph type="body" sz="quarter" idx="23" hasCustomPrompt="1"/>
          </p:nvPr>
        </p:nvSpPr>
        <p:spPr>
          <a:xfrm>
            <a:off x="685800" y="3886200"/>
            <a:ext cx="7772400" cy="304800"/>
          </a:xfrm>
        </p:spPr>
        <p:txBody>
          <a:bodyPr/>
          <a:lstStyle>
            <a:lvl1pPr algn="ctr">
              <a:buFontTx/>
              <a:buNone/>
              <a:defRPr sz="1050">
                <a:solidFill>
                  <a:schemeClr val="tx1">
                    <a:lumMod val="50000"/>
                    <a:lumOff val="50000"/>
                  </a:schemeClr>
                </a:solidFill>
              </a:defRPr>
            </a:lvl1pPr>
            <a:lvl2pPr>
              <a:buFontTx/>
              <a:buNone/>
              <a:defRPr/>
            </a:lvl2pPr>
            <a:lvl3pPr>
              <a:buFontTx/>
              <a:buNone/>
              <a:defRPr/>
            </a:lvl3pPr>
            <a:lvl4pPr>
              <a:buFontTx/>
              <a:buNone/>
              <a:defRPr/>
            </a:lvl4pPr>
            <a:lvl5pPr>
              <a:buFontTx/>
              <a:buNone/>
              <a:defRPr/>
            </a:lvl5pPr>
          </a:lstStyle>
          <a:p>
            <a:pPr lvl="0"/>
            <a:r>
              <a:rPr lang="en-US" dirty="0"/>
              <a:t>Date</a:t>
            </a:r>
          </a:p>
        </p:txBody>
      </p:sp>
      <p:sp>
        <p:nvSpPr>
          <p:cNvPr id="36" name="Text Placeholder 33"/>
          <p:cNvSpPr>
            <a:spLocks noGrp="1"/>
          </p:cNvSpPr>
          <p:nvPr>
            <p:ph type="body" sz="quarter" idx="24" hasCustomPrompt="1"/>
          </p:nvPr>
        </p:nvSpPr>
        <p:spPr>
          <a:xfrm>
            <a:off x="685800" y="3581400"/>
            <a:ext cx="7772400" cy="304800"/>
          </a:xfrm>
        </p:spPr>
        <p:txBody>
          <a:bodyPr/>
          <a:lstStyle>
            <a:lvl1pPr algn="ctr">
              <a:buFontTx/>
              <a:buNone/>
              <a:defRPr sz="1050">
                <a:solidFill>
                  <a:schemeClr val="tx1">
                    <a:lumMod val="50000"/>
                    <a:lumOff val="50000"/>
                  </a:schemeClr>
                </a:solidFill>
              </a:defRPr>
            </a:lvl1pPr>
            <a:lvl2pPr>
              <a:buFontTx/>
              <a:buNone/>
              <a:defRPr/>
            </a:lvl2pPr>
            <a:lvl3pPr>
              <a:buFontTx/>
              <a:buNone/>
              <a:defRPr/>
            </a:lvl3pPr>
            <a:lvl4pPr>
              <a:buFontTx/>
              <a:buNone/>
              <a:defRPr/>
            </a:lvl4pPr>
            <a:lvl5pPr>
              <a:buFontTx/>
              <a:buNone/>
              <a:defRPr/>
            </a:lvl5pPr>
          </a:lstStyle>
          <a:p>
            <a:pPr lvl="0"/>
            <a:r>
              <a:rPr lang="en-US" dirty="0"/>
              <a:t>Location</a:t>
            </a:r>
          </a:p>
        </p:txBody>
      </p:sp>
    </p:spTree>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p:txBody>
          <a:bodyPr/>
          <a:lstStyle>
            <a:lvl1pPr eaLnBrk="1" fontAlgn="auto" hangingPunct="1">
              <a:spcAft>
                <a:spcPts val="0"/>
              </a:spcAft>
              <a:buSzTx/>
              <a:defRPr/>
            </a:lvl1pPr>
          </a:lstStyle>
          <a:p>
            <a:pPr>
              <a:defRPr/>
            </a:pPr>
            <a:fld id="{7CF09614-1041-4970-A9EE-18FAC3D3E3D1}" type="slidenum">
              <a:rPr lang="en-US"/>
              <a:pPr>
                <a:defRPr/>
              </a:pPr>
              <a:t>‹#›</a:t>
            </a:fld>
            <a:endParaRPr lang="en-US" dirty="0"/>
          </a:p>
        </p:txBody>
      </p:sp>
    </p:spTree>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extBox 1"/>
          <p:cNvSpPr txBox="1"/>
          <p:nvPr userDrawn="1"/>
        </p:nvSpPr>
        <p:spPr>
          <a:xfrm>
            <a:off x="0" y="6567489"/>
            <a:ext cx="9144000" cy="253916"/>
          </a:xfrm>
          <a:prstGeom prst="rect">
            <a:avLst/>
          </a:prstGeom>
          <a:noFill/>
        </p:spPr>
        <p:txBody>
          <a:bodyPr>
            <a:spAutoFit/>
          </a:bodyPr>
          <a:lstStyle/>
          <a:p>
            <a:pPr algn="ctr" defTabSz="914400" fontAlgn="base">
              <a:spcBef>
                <a:spcPct val="0"/>
              </a:spcBef>
              <a:spcAft>
                <a:spcPct val="0"/>
              </a:spcAft>
              <a:defRPr/>
            </a:pPr>
            <a:r>
              <a:rPr lang="en-US" sz="1050" dirty="0">
                <a:solidFill>
                  <a:srgbClr val="000000"/>
                </a:solidFill>
              </a:rPr>
              <a:t>Source Selection Information See FAR 2.101 and FAR 3.104</a:t>
            </a:r>
            <a:endParaRPr lang="en-US" sz="675" dirty="0">
              <a:solidFill>
                <a:srgbClr val="FF0000"/>
              </a:solidFill>
            </a:endParaRPr>
          </a:p>
        </p:txBody>
      </p:sp>
    </p:spTree>
    <p:extLst/>
  </p:cSld>
  <p:clrMapOvr>
    <a:masterClrMapping/>
  </p:clrMapOvr>
  <p:transition advClick="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fld id="{1BE59387-3DE2-42B0-A472-8966CC18C8EE}"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01C66D4B-291F-4779-92D7-8B0794349576}"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
        <p:nvSpPr>
          <p:cNvPr id="8"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fld id="{6E3E45B7-6A2F-4773-9345-23F0CCD2DB44}" type="datetime1">
              <a:rPr lang="en-US"/>
              <a:pPr>
                <a:defRPr/>
              </a:pPr>
              <a:t>4/30/2019</a:t>
            </a:fld>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E3467CED-983E-4551-9DE2-0E7CD6EA66A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dirty="0"/>
              <a:t>Distribution Statement</a:t>
            </a:r>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fld id="{1FDE2C82-DBC6-41F5-B446-156012DC2A97}" type="datetime1">
              <a:rPr lang="en-US"/>
              <a:pPr>
                <a:defRPr/>
              </a:pPr>
              <a:t>4/30/2019</a:t>
            </a:fld>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741A796A-80C9-4E1D-9934-F3C84F07D903}"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fld id="{DDE62970-95E1-4308-96B8-7D8AEAA3BA6C}" type="datetime1">
              <a:rPr lang="en-US"/>
              <a:pPr>
                <a:defRPr/>
              </a:pPr>
              <a:t>4/30/2019</a:t>
            </a:fld>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0AC39EC2-EC20-4722-96CA-D4EDA463C808}"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fld id="{1AD88C34-1664-4999-B0E2-EC7B2174B8DB}" type="datetime1">
              <a:rPr lang="en-US"/>
              <a:pPr>
                <a:defRPr/>
              </a:pPr>
              <a:t>4/30/2019</a:t>
            </a:fld>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72D33433-442D-4AA6-9689-FA4F13A6AA96}" type="slidenum">
              <a:rPr lang="en-US"/>
              <a:pPr>
                <a:defRPr/>
              </a:pPr>
              <a:t>‹#›</a:t>
            </a:fld>
            <a:endParaRPr lang="en-US" dirty="0"/>
          </a:p>
        </p:txBody>
      </p:sp>
      <p:sp>
        <p:nvSpPr>
          <p:cNvPr id="8" name="Footer Placeholder 37"/>
          <p:cNvSpPr>
            <a:spLocks noGrp="1"/>
          </p:cNvSpPr>
          <p:nvPr>
            <p:ph type="ftr" sz="quarter" idx="17"/>
          </p:nvPr>
        </p:nvSpPr>
        <p:spPr bwMode="auto">
          <a:xfrm>
            <a:off x="228600" y="6492877"/>
            <a:ext cx="8610600" cy="365125"/>
          </a:xfrm>
          <a:noFill/>
          <a:ln>
            <a:miter lim="800000"/>
            <a:headEnd/>
            <a:tailEnd/>
          </a:ln>
        </p:spPr>
        <p:txBody>
          <a:bodyPr/>
          <a:lstStyle>
            <a:lvl1pPr>
              <a:defRPr sz="675"/>
            </a:lvl1pPr>
          </a:lstStyle>
          <a:p>
            <a:pPr eaLnBrk="0" hangingPunct="0"/>
            <a:r>
              <a:rPr lang="en-US"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990E4AD9-ED05-4B17-8488-2F69CDC9ABCF}" type="datetime1">
              <a:rPr lang="en-US"/>
              <a:pPr>
                <a:defRPr/>
              </a:pPr>
              <a:t>4/30/2019</a:t>
            </a:fld>
            <a:endParaRPr lang="en-US" dirty="0"/>
          </a:p>
        </p:txBody>
      </p:sp>
      <p:sp>
        <p:nvSpPr>
          <p:cNvPr id="8" name="Slide Number Placeholder 12"/>
          <p:cNvSpPr>
            <a:spLocks noGrp="1"/>
          </p:cNvSpPr>
          <p:nvPr>
            <p:ph type="sldNum" sz="quarter" idx="11"/>
          </p:nvPr>
        </p:nvSpPr>
        <p:spPr/>
        <p:txBody>
          <a:bodyPr/>
          <a:lstStyle>
            <a:lvl1pPr>
              <a:defRPr/>
            </a:lvl1pPr>
          </a:lstStyle>
          <a:p>
            <a:pPr>
              <a:defRPr/>
            </a:pPr>
            <a:fld id="{010DA111-EE5A-4584-BD21-7956311D6851}"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9907091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fld id="{EF9898DD-EF5A-4109-BA4D-5CAC0A8C210F}" type="datetime1">
              <a:rPr lang="en-US"/>
              <a:pPr>
                <a:defRPr/>
              </a:pPr>
              <a:t>4/30/2019</a:t>
            </a:fld>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A8C6C373-1690-4D10-BB0B-102C03486413}"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fld id="{94FEC493-FCDF-4924-99F6-CB191587CBBB}" type="datetime1">
              <a:rPr lang="en-US"/>
              <a:pPr>
                <a:defRPr/>
              </a:pPr>
              <a:t>4/30/2019</a:t>
            </a:fld>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911856CC-9866-4D6E-A262-621907288D40}"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fld id="{679195E8-C8F0-469B-8751-6F16B9022A1E}" type="datetime1">
              <a:rPr lang="en-US"/>
              <a:pPr>
                <a:defRPr/>
              </a:pPr>
              <a:t>4/30/2019</a:t>
            </a:fld>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620B2D15-E552-4339-B245-2169826188BE}"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fld id="{BBFA1846-FBFE-455D-A02B-A400C440A0D6}" type="datetime1">
              <a:rPr lang="en-US"/>
              <a:pPr>
                <a:defRPr/>
              </a:pPr>
              <a:t>4/30/2019</a:t>
            </a:fld>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778F44C0-995A-4426-9BCA-F9FFE43FEA5F}"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fld id="{C687D730-93D4-4622-8981-399035345943}" type="datetime1">
              <a:rPr lang="en-US"/>
              <a:pPr>
                <a:defRPr/>
              </a:pPr>
              <a:t>4/30/2019</a:t>
            </a:fld>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4A3DB7CD-001D-43AF-AF11-34C67428C18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fld id="{3B3BAB5F-7796-4660-A5CE-41A31F27CE81}"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E00AA4CA-C49A-41C8-A4F5-372C95B07D3A}"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fld id="{2CD75A3B-58DC-44DE-8826-C070F6910EBE}"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DE94B2CC-00E8-4B97-86C7-C6F7C174BE7D}"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fld id="{E1F5FDA2-7554-49A6-AD8E-7C2F0874E65A}"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0DF36595-9062-4B94-8C74-52DE1077D87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fld id="{BD015196-BB65-4DC5-9705-09CA83C0AC84}" type="datetime1">
              <a:rPr lang="en-US"/>
              <a:pPr>
                <a:defRPr/>
              </a:pPr>
              <a:t>4/30/2019</a:t>
            </a:fld>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A53A5B0D-1330-4E75-A8A0-19B6672DDDD8}"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fld id="{46520D15-D15B-4413-AF05-160BCE7508FB}" type="datetime1">
              <a:rPr lang="en-US"/>
              <a:pPr>
                <a:defRPr/>
              </a:pPr>
              <a:t>4/30/2019</a:t>
            </a:fld>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BD5D5B1F-0A04-4466-8948-E05F7E7CD38B}"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33"/>
            <a:ext cx="6934200" cy="709367"/>
          </a:xfrm>
          <a:prstGeom prst="rect">
            <a:avLst/>
          </a:prstGeom>
        </p:spPr>
        <p:txBody>
          <a:bodyPr anchor="ctr"/>
          <a:lstStyle>
            <a:lvl1pPr algn="l">
              <a:defRPr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1238801"/>
          </a:xfrm>
          <a:prstGeom prst="rect">
            <a:avLst/>
          </a:prstGeom>
        </p:spPr>
        <p:txBody>
          <a:bodyPr>
            <a:spAutoFit/>
          </a:bodyPr>
          <a:lstStyle>
            <a:lvl1pPr>
              <a:spcBef>
                <a:spcPts val="1200"/>
              </a:spcBef>
              <a:defRPr sz="2000" b="1">
                <a:solidFill>
                  <a:srgbClr val="17375E"/>
                </a:solidFill>
              </a:defRPr>
            </a:lvl1pPr>
            <a:lvl2pPr marL="514350" indent="-238125">
              <a:spcBef>
                <a:spcPts val="600"/>
              </a:spcBef>
              <a:defRPr sz="1800">
                <a:solidFill>
                  <a:srgbClr val="17375E"/>
                </a:solidFill>
              </a:defRPr>
            </a:lvl2pPr>
            <a:lvl3pPr marL="795338" indent="-211138">
              <a:spcBef>
                <a:spcPts val="600"/>
              </a:spcBef>
              <a:buFont typeface="Lucida Grande"/>
              <a:buChar char="»"/>
              <a:defRPr sz="1600">
                <a:solidFill>
                  <a:srgbClr val="17375E"/>
                </a:solidFill>
              </a:defRPr>
            </a:lvl3pPr>
            <a:lvl4pPr>
              <a:spcBef>
                <a:spcPts val="0"/>
              </a:spcBef>
              <a:defRPr sz="800">
                <a:solidFill>
                  <a:srgbClr val="17375E"/>
                </a:solidFill>
              </a:defRPr>
            </a:lvl4pPr>
            <a:lvl5pPr>
              <a:defRPr>
                <a:solidFill>
                  <a:srgbClr val="17375E"/>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9C802D71-35E4-415B-AE2A-A91E5B588901}" type="datetime1">
              <a:rPr lang="en-US"/>
              <a:pPr>
                <a:defRPr/>
              </a:pPr>
              <a:t>4/30/2019</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58828945-795F-4898-A0F1-AC7A144F2F58}"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070930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fld id="{E2FD2D15-96CC-4010-A774-6C9D46827734}" type="datetime1">
              <a:rPr lang="en-US"/>
              <a:pPr>
                <a:defRPr/>
              </a:pPr>
              <a:t>4/30/2019</a:t>
            </a:fld>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6781AB2A-FD33-4D14-9BF1-F4BBFD18DC7E}"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fld id="{D4E2BE72-9232-47AD-A712-940B8C3945F7}" type="datetime1">
              <a:rPr lang="en-US"/>
              <a:pPr>
                <a:defRPr/>
              </a:pPr>
              <a:t>4/30/2019</a:t>
            </a:fld>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22F04D33-0934-4006-8D5B-BF0AA1B9F8EC}"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fld id="{5EDF29CF-1C67-474C-8FD7-03792F0C9BB9}" type="datetime1">
              <a:rPr lang="en-US"/>
              <a:pPr>
                <a:defRPr/>
              </a:pPr>
              <a:t>4/30/2019</a:t>
            </a:fld>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F7998882-5DF1-4356-976F-32FBB3E7944E}"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1"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fld id="{1CEB94D4-A4B9-4643-9CC6-F04C771F0D23}" type="datetime1">
              <a:rPr lang="en-US"/>
              <a:pPr>
                <a:defRPr/>
              </a:pPr>
              <a:t>4/30/2019</a:t>
            </a:fld>
            <a:endParaRPr lang="en-US" dirty="0"/>
          </a:p>
        </p:txBody>
      </p:sp>
      <p:sp>
        <p:nvSpPr>
          <p:cNvPr id="10" name="Slide Number Placeholder 16"/>
          <p:cNvSpPr>
            <a:spLocks noGrp="1"/>
          </p:cNvSpPr>
          <p:nvPr>
            <p:ph type="sldNum" sz="quarter" idx="16"/>
          </p:nvPr>
        </p:nvSpPr>
        <p:spPr/>
        <p:txBody>
          <a:bodyPr/>
          <a:lstStyle>
            <a:lvl1pPr>
              <a:defRPr>
                <a:ea typeface="+mn-ea"/>
              </a:defRPr>
            </a:lvl1pPr>
          </a:lstStyle>
          <a:p>
            <a:pPr>
              <a:defRPr/>
            </a:pPr>
            <a:fld id="{D990C649-4E2A-4A6D-8CA4-E707BA77CE9D}"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
        <p:nvSpPr>
          <p:cNvPr id="13" name="Text Box 14"/>
          <p:cNvSpPr txBox="1">
            <a:spLocks noChangeArrowheads="1"/>
          </p:cNvSpPr>
          <p:nvPr userDrawn="1"/>
        </p:nvSpPr>
        <p:spPr bwMode="auto">
          <a:xfrm>
            <a:off x="3463131" y="5835517"/>
            <a:ext cx="2241550" cy="48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8203" tIns="34110" rIns="68203" bIns="34110">
            <a:spAutoFit/>
          </a:bodyPr>
          <a:lstStyle>
            <a:lvl1pPr defTabSz="966788" eaLnBrk="0" hangingPunct="0">
              <a:tabLst>
                <a:tab pos="4532313" algn="ctr"/>
                <a:tab pos="6108700" algn="r"/>
                <a:tab pos="7313613" algn="r"/>
              </a:tabLst>
              <a:defRPr>
                <a:solidFill>
                  <a:schemeClr val="tx1"/>
                </a:solidFill>
                <a:latin typeface="Arial" pitchFamily="34" charset="0"/>
              </a:defRPr>
            </a:lvl1pPr>
            <a:lvl2pPr marL="742950" indent="-285750" defTabSz="966788" eaLnBrk="0" hangingPunct="0">
              <a:tabLst>
                <a:tab pos="4532313" algn="ctr"/>
                <a:tab pos="6108700" algn="r"/>
                <a:tab pos="7313613" algn="r"/>
              </a:tabLst>
              <a:defRPr>
                <a:solidFill>
                  <a:schemeClr val="tx1"/>
                </a:solidFill>
                <a:latin typeface="Arial" pitchFamily="34" charset="0"/>
              </a:defRPr>
            </a:lvl2pPr>
            <a:lvl3pPr marL="1143000" indent="-228600" defTabSz="966788" eaLnBrk="0" hangingPunct="0">
              <a:tabLst>
                <a:tab pos="4532313" algn="ctr"/>
                <a:tab pos="6108700" algn="r"/>
                <a:tab pos="7313613" algn="r"/>
              </a:tabLst>
              <a:defRPr>
                <a:solidFill>
                  <a:schemeClr val="tx1"/>
                </a:solidFill>
                <a:latin typeface="Arial" pitchFamily="34" charset="0"/>
              </a:defRPr>
            </a:lvl3pPr>
            <a:lvl4pPr marL="1600200" indent="-228600" defTabSz="966788" eaLnBrk="0" hangingPunct="0">
              <a:tabLst>
                <a:tab pos="4532313" algn="ctr"/>
                <a:tab pos="6108700" algn="r"/>
                <a:tab pos="7313613" algn="r"/>
              </a:tabLst>
              <a:defRPr>
                <a:solidFill>
                  <a:schemeClr val="tx1"/>
                </a:solidFill>
                <a:latin typeface="Arial" pitchFamily="34" charset="0"/>
              </a:defRPr>
            </a:lvl4pPr>
            <a:lvl5pPr marL="2057400" indent="-228600" defTabSz="966788" eaLnBrk="0" hangingPunct="0">
              <a:tabLst>
                <a:tab pos="4532313" algn="ctr"/>
                <a:tab pos="6108700" algn="r"/>
                <a:tab pos="7313613" algn="r"/>
              </a:tabLst>
              <a:defRPr>
                <a:solidFill>
                  <a:schemeClr val="tx1"/>
                </a:solidFill>
                <a:latin typeface="Arial" pitchFamily="34" charset="0"/>
              </a:defRPr>
            </a:lvl5pPr>
            <a:lvl6pPr marL="25146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6pPr>
            <a:lvl7pPr marL="29718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7pPr>
            <a:lvl8pPr marL="34290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8pPr>
            <a:lvl9pPr marL="38862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9pPr>
          </a:lstStyle>
          <a:p>
            <a:pPr algn="ctr" fontAlgn="base">
              <a:lnSpc>
                <a:spcPct val="90000"/>
              </a:lnSpc>
              <a:spcBef>
                <a:spcPct val="0"/>
              </a:spcBef>
              <a:spcAft>
                <a:spcPct val="0"/>
              </a:spcAft>
              <a:defRPr/>
            </a:pPr>
            <a:r>
              <a:rPr lang="en-US" sz="750" b="1" dirty="0">
                <a:solidFill>
                  <a:srgbClr val="7F7F7F"/>
                </a:solidFill>
                <a:ea typeface="ＭＳ Ｐゴシック" pitchFamily="34" charset="-128"/>
                <a:cs typeface="Arial" pitchFamily="34" charset="0"/>
              </a:rPr>
              <a:t>Dr. Stefanie Tompkins</a:t>
            </a:r>
          </a:p>
          <a:p>
            <a:pPr algn="ctr" fontAlgn="base">
              <a:lnSpc>
                <a:spcPct val="90000"/>
              </a:lnSpc>
              <a:spcBef>
                <a:spcPct val="0"/>
              </a:spcBef>
              <a:spcAft>
                <a:spcPct val="0"/>
              </a:spcAft>
              <a:defRPr/>
            </a:pPr>
            <a:r>
              <a:rPr lang="en-US" sz="750" i="1" dirty="0">
                <a:solidFill>
                  <a:srgbClr val="7F7F7F"/>
                </a:solidFill>
                <a:ea typeface="ＭＳ Ｐゴシック" pitchFamily="34" charset="-128"/>
                <a:cs typeface="Arial" pitchFamily="34" charset="0"/>
              </a:rPr>
              <a:t>Acting Director, STO</a:t>
            </a:r>
          </a:p>
          <a:p>
            <a:pPr algn="ctr" fontAlgn="base">
              <a:lnSpc>
                <a:spcPct val="90000"/>
              </a:lnSpc>
              <a:spcBef>
                <a:spcPts val="225"/>
              </a:spcBef>
              <a:spcAft>
                <a:spcPct val="0"/>
              </a:spcAft>
              <a:defRPr/>
            </a:pPr>
            <a:r>
              <a:rPr lang="en-US" sz="675" dirty="0">
                <a:solidFill>
                  <a:srgbClr val="7F7F7F"/>
                </a:solidFill>
                <a:ea typeface="ＭＳ Ｐゴシック" pitchFamily="34" charset="-128"/>
                <a:cs typeface="Arial" pitchFamily="34" charset="0"/>
              </a:rPr>
              <a:t>703-248-1540</a:t>
            </a:r>
          </a:p>
          <a:p>
            <a:pPr algn="ctr" fontAlgn="base">
              <a:lnSpc>
                <a:spcPct val="90000"/>
              </a:lnSpc>
              <a:spcBef>
                <a:spcPct val="0"/>
              </a:spcBef>
              <a:spcAft>
                <a:spcPct val="0"/>
              </a:spcAft>
              <a:defRPr/>
            </a:pPr>
            <a:r>
              <a:rPr lang="en-US" sz="675" dirty="0">
                <a:solidFill>
                  <a:srgbClr val="7F7F7F"/>
                </a:solidFill>
                <a:ea typeface="ＭＳ Ｐゴシック" pitchFamily="34" charset="-128"/>
                <a:cs typeface="Arial" pitchFamily="34" charset="0"/>
              </a:rPr>
              <a:t>stefanie.tompkins@darpa.mil</a:t>
            </a:r>
          </a:p>
        </p:txBody>
      </p:sp>
    </p:spTree>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fld id="{4F93DC8A-343D-46F5-96FE-5EBBABDCB7F1}"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D9FA8C57-77AC-46E4-8C62-ABB26560346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fld id="{99E31629-565F-4C81-9751-17423B156FC4}" type="datetime1">
              <a:rPr lang="en-US"/>
              <a:pPr>
                <a:defRPr/>
              </a:pPr>
              <a:t>4/30/2019</a:t>
            </a:fld>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44205FD2-5EF7-4862-A46A-7C40F4EA1544}"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fld id="{59FC497B-5E6F-4B11-9FF8-4A94D9E770C1}" type="datetime1">
              <a:rPr lang="en-US"/>
              <a:pPr>
                <a:defRPr/>
              </a:pPr>
              <a:t>4/30/2019</a:t>
            </a:fld>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69B6D62D-6BCC-43BF-A524-35374B2B91A6}"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fld id="{52871381-3C0B-4E83-8BB6-909252CB2D35}" type="datetime1">
              <a:rPr lang="en-US"/>
              <a:pPr>
                <a:defRPr/>
              </a:pPr>
              <a:t>4/30/2019</a:t>
            </a:fld>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AF65934D-DF70-4CFD-B277-55DAD6904189}"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fld id="{9AEDBFCE-2C9E-4D99-9E3E-6A02F88F644F}" type="datetime1">
              <a:rPr lang="en-US"/>
              <a:pPr>
                <a:defRPr/>
              </a:pPr>
              <a:t>4/30/2019</a:t>
            </a:fld>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A46878DE-C3B1-43B1-9D22-25631FDDDDEB}"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01C66D4B-291F-4779-92D7-8B0794349576}"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8"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lvl1pPr>
          </a:lstStyle>
          <a:p>
            <a:pPr>
              <a:defRPr/>
            </a:pPr>
            <a:fld id="{0687FB9E-8C88-485B-AF27-223355B82D79}" type="datetime1">
              <a:rPr lang="en-US"/>
              <a:pPr>
                <a:defRPr/>
              </a:pPr>
              <a:t>4/30/2019</a:t>
            </a:fld>
            <a:endParaRPr lang="en-US" dirty="0"/>
          </a:p>
        </p:txBody>
      </p:sp>
      <p:sp>
        <p:nvSpPr>
          <p:cNvPr id="8" name="Slide Number Placeholder 14"/>
          <p:cNvSpPr>
            <a:spLocks noGrp="1"/>
          </p:cNvSpPr>
          <p:nvPr>
            <p:ph type="sldNum" sz="quarter" idx="15"/>
          </p:nvPr>
        </p:nvSpPr>
        <p:spPr/>
        <p:txBody>
          <a:bodyPr/>
          <a:lstStyle>
            <a:lvl1pPr>
              <a:defRPr/>
            </a:lvl1pPr>
          </a:lstStyle>
          <a:p>
            <a:pPr>
              <a:defRPr/>
            </a:pPr>
            <a:fld id="{85CE9884-86A4-4C1C-A795-156D7CEF0D4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3131979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E3467CED-983E-4551-9DE2-0E7CD6EA66A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741A796A-80C9-4E1D-9934-F3C84F07D903}"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0AC39EC2-EC20-4722-96CA-D4EDA463C808}"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72D33433-442D-4AA6-9689-FA4F13A6AA96}" type="slidenum">
              <a:rPr lang="en-US"/>
              <a:pPr>
                <a:defRPr/>
              </a:pPr>
              <a:t>‹#›</a:t>
            </a:fld>
            <a:endParaRPr lang="en-US" dirty="0"/>
          </a:p>
        </p:txBody>
      </p:sp>
      <p:sp>
        <p:nvSpPr>
          <p:cNvPr id="8" name="Footer Placeholder 37"/>
          <p:cNvSpPr>
            <a:spLocks noGrp="1"/>
          </p:cNvSpPr>
          <p:nvPr>
            <p:ph type="ftr" sz="quarter" idx="17"/>
          </p:nvPr>
        </p:nvSpPr>
        <p:spPr bwMode="auto">
          <a:xfrm>
            <a:off x="228600" y="6492877"/>
            <a:ext cx="8610600" cy="365125"/>
          </a:xfrm>
          <a:noFill/>
          <a:ln>
            <a:miter lim="800000"/>
            <a:headEnd/>
            <a:tailEnd/>
          </a:ln>
        </p:spPr>
        <p:txBody>
          <a:bodyPr/>
          <a:lstStyle>
            <a:lvl1pPr>
              <a:defRPr sz="675"/>
            </a:lvl1pPr>
          </a:lstStyle>
          <a:p>
            <a:pPr eaLnBrk="0" hangingPunct="0"/>
            <a:r>
              <a:rPr lang="en-US"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A8C6C373-1690-4D10-BB0B-102C03486413}"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911856CC-9866-4D6E-A262-621907288D40}"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620B2D15-E552-4339-B245-2169826188BE}"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778F44C0-995A-4426-9BCA-F9FFE43FEA5F}"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4A3DB7CD-001D-43AF-AF11-34C67428C18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E00AA4CA-C49A-41C8-A4F5-372C95B07D3A}"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lvl1pPr>
          </a:lstStyle>
          <a:p>
            <a:pPr>
              <a:defRPr/>
            </a:pPr>
            <a:fld id="{DAD7F10C-9796-42F5-A438-E856480A1318}" type="datetime1">
              <a:rPr lang="en-US"/>
              <a:pPr>
                <a:defRPr/>
              </a:pPr>
              <a:t>4/30/2019</a:t>
            </a:fld>
            <a:endParaRPr lang="en-US" dirty="0"/>
          </a:p>
        </p:txBody>
      </p:sp>
      <p:sp>
        <p:nvSpPr>
          <p:cNvPr id="8" name="Slide Number Placeholder 13"/>
          <p:cNvSpPr>
            <a:spLocks noGrp="1"/>
          </p:cNvSpPr>
          <p:nvPr>
            <p:ph type="sldNum" sz="quarter" idx="15"/>
          </p:nvPr>
        </p:nvSpPr>
        <p:spPr/>
        <p:txBody>
          <a:bodyPr/>
          <a:lstStyle>
            <a:lvl1pPr>
              <a:defRPr/>
            </a:lvl1pPr>
          </a:lstStyle>
          <a:p>
            <a:pPr>
              <a:defRPr/>
            </a:pPr>
            <a:fld id="{5E0C795D-4E54-4F07-A28E-05CC88AE27BD}"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8743558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DE94B2CC-00E8-4B97-86C7-C6F7C174BE7D}"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0DF36595-9062-4B94-8C74-52DE1077D87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A53A5B0D-1330-4E75-A8A0-19B6672DDDD8}"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BD5D5B1F-0A04-4466-8948-E05F7E7CD38B}"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6781AB2A-FD33-4D14-9BF1-F4BBFD18DC7E}"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22F04D33-0934-4006-8D5B-BF0AA1B9F8EC}"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F7998882-5DF1-4356-976F-32FBB3E7944E}"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1"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6"/>
          </p:nvPr>
        </p:nvSpPr>
        <p:spPr/>
        <p:txBody>
          <a:bodyPr/>
          <a:lstStyle>
            <a:lvl1pPr>
              <a:defRPr>
                <a:ea typeface="+mn-ea"/>
              </a:defRPr>
            </a:lvl1pPr>
          </a:lstStyle>
          <a:p>
            <a:pPr>
              <a:defRPr/>
            </a:pPr>
            <a:fld id="{D990C649-4E2A-4A6D-8CA4-E707BA77CE9D}"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13" name="Text Box 14"/>
          <p:cNvSpPr txBox="1">
            <a:spLocks noChangeArrowheads="1"/>
          </p:cNvSpPr>
          <p:nvPr userDrawn="1"/>
        </p:nvSpPr>
        <p:spPr bwMode="auto">
          <a:xfrm>
            <a:off x="3451226" y="5819776"/>
            <a:ext cx="2241550" cy="48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8203" tIns="34110" rIns="68203" bIns="34110">
            <a:spAutoFit/>
          </a:bodyPr>
          <a:lstStyle>
            <a:lvl1pPr defTabSz="966788" eaLnBrk="0" hangingPunct="0">
              <a:tabLst>
                <a:tab pos="4532313" algn="ctr"/>
                <a:tab pos="6108700" algn="r"/>
                <a:tab pos="7313613" algn="r"/>
              </a:tabLst>
              <a:defRPr>
                <a:solidFill>
                  <a:schemeClr val="tx1"/>
                </a:solidFill>
                <a:latin typeface="Arial" pitchFamily="34" charset="0"/>
              </a:defRPr>
            </a:lvl1pPr>
            <a:lvl2pPr marL="742950" indent="-285750" defTabSz="966788" eaLnBrk="0" hangingPunct="0">
              <a:tabLst>
                <a:tab pos="4532313" algn="ctr"/>
                <a:tab pos="6108700" algn="r"/>
                <a:tab pos="7313613" algn="r"/>
              </a:tabLst>
              <a:defRPr>
                <a:solidFill>
                  <a:schemeClr val="tx1"/>
                </a:solidFill>
                <a:latin typeface="Arial" pitchFamily="34" charset="0"/>
              </a:defRPr>
            </a:lvl2pPr>
            <a:lvl3pPr marL="1143000" indent="-228600" defTabSz="966788" eaLnBrk="0" hangingPunct="0">
              <a:tabLst>
                <a:tab pos="4532313" algn="ctr"/>
                <a:tab pos="6108700" algn="r"/>
                <a:tab pos="7313613" algn="r"/>
              </a:tabLst>
              <a:defRPr>
                <a:solidFill>
                  <a:schemeClr val="tx1"/>
                </a:solidFill>
                <a:latin typeface="Arial" pitchFamily="34" charset="0"/>
              </a:defRPr>
            </a:lvl3pPr>
            <a:lvl4pPr marL="1600200" indent="-228600" defTabSz="966788" eaLnBrk="0" hangingPunct="0">
              <a:tabLst>
                <a:tab pos="4532313" algn="ctr"/>
                <a:tab pos="6108700" algn="r"/>
                <a:tab pos="7313613" algn="r"/>
              </a:tabLst>
              <a:defRPr>
                <a:solidFill>
                  <a:schemeClr val="tx1"/>
                </a:solidFill>
                <a:latin typeface="Arial" pitchFamily="34" charset="0"/>
              </a:defRPr>
            </a:lvl4pPr>
            <a:lvl5pPr marL="2057400" indent="-228600" defTabSz="966788" eaLnBrk="0" hangingPunct="0">
              <a:tabLst>
                <a:tab pos="4532313" algn="ctr"/>
                <a:tab pos="6108700" algn="r"/>
                <a:tab pos="7313613" algn="r"/>
              </a:tabLst>
              <a:defRPr>
                <a:solidFill>
                  <a:schemeClr val="tx1"/>
                </a:solidFill>
                <a:latin typeface="Arial" pitchFamily="34" charset="0"/>
              </a:defRPr>
            </a:lvl5pPr>
            <a:lvl6pPr marL="25146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6pPr>
            <a:lvl7pPr marL="29718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7pPr>
            <a:lvl8pPr marL="34290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8pPr>
            <a:lvl9pPr marL="38862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9pPr>
          </a:lstStyle>
          <a:p>
            <a:pPr algn="ctr" fontAlgn="base">
              <a:lnSpc>
                <a:spcPct val="90000"/>
              </a:lnSpc>
              <a:spcBef>
                <a:spcPct val="0"/>
              </a:spcBef>
              <a:spcAft>
                <a:spcPct val="0"/>
              </a:spcAft>
              <a:defRPr/>
            </a:pPr>
            <a:r>
              <a:rPr lang="en-US" sz="750" b="1" dirty="0">
                <a:solidFill>
                  <a:srgbClr val="7F7F7F"/>
                </a:solidFill>
                <a:ea typeface="ＭＳ Ｐゴシック" pitchFamily="34" charset="-128"/>
                <a:cs typeface="Arial" pitchFamily="34" charset="0"/>
              </a:rPr>
              <a:t>Dr. Stefanie Tompkins</a:t>
            </a:r>
          </a:p>
          <a:p>
            <a:pPr algn="ctr" fontAlgn="base">
              <a:lnSpc>
                <a:spcPct val="90000"/>
              </a:lnSpc>
              <a:spcBef>
                <a:spcPct val="0"/>
              </a:spcBef>
              <a:spcAft>
                <a:spcPct val="0"/>
              </a:spcAft>
              <a:defRPr/>
            </a:pPr>
            <a:r>
              <a:rPr lang="en-US" sz="750" i="1" dirty="0">
                <a:solidFill>
                  <a:srgbClr val="7F7F7F"/>
                </a:solidFill>
                <a:ea typeface="ＭＳ Ｐゴシック" pitchFamily="34" charset="-128"/>
                <a:cs typeface="Arial" pitchFamily="34" charset="0"/>
              </a:rPr>
              <a:t>Acting Director, STO</a:t>
            </a:r>
          </a:p>
          <a:p>
            <a:pPr algn="ctr" fontAlgn="base">
              <a:lnSpc>
                <a:spcPct val="90000"/>
              </a:lnSpc>
              <a:spcBef>
                <a:spcPts val="225"/>
              </a:spcBef>
              <a:spcAft>
                <a:spcPct val="0"/>
              </a:spcAft>
              <a:defRPr/>
            </a:pPr>
            <a:r>
              <a:rPr lang="en-US" sz="675" dirty="0">
                <a:solidFill>
                  <a:srgbClr val="7F7F7F"/>
                </a:solidFill>
                <a:ea typeface="ＭＳ Ｐゴシック" pitchFamily="34" charset="-128"/>
                <a:cs typeface="Arial" pitchFamily="34" charset="0"/>
              </a:rPr>
              <a:t>703-248-1540</a:t>
            </a:r>
          </a:p>
          <a:p>
            <a:pPr algn="ctr" fontAlgn="base">
              <a:lnSpc>
                <a:spcPct val="90000"/>
              </a:lnSpc>
              <a:spcBef>
                <a:spcPct val="0"/>
              </a:spcBef>
              <a:spcAft>
                <a:spcPct val="0"/>
              </a:spcAft>
              <a:defRPr/>
            </a:pPr>
            <a:r>
              <a:rPr lang="en-US" sz="675" dirty="0">
                <a:solidFill>
                  <a:srgbClr val="7F7F7F"/>
                </a:solidFill>
                <a:ea typeface="ＭＳ Ｐゴシック" pitchFamily="34" charset="-128"/>
                <a:cs typeface="Arial" pitchFamily="34" charset="0"/>
              </a:rPr>
              <a:t>stefanie.tompkins@darpa.mil</a:t>
            </a:r>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D9FA8C57-77AC-46E4-8C62-ABB26560346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44205FD2-5EF7-4862-A46A-7C40F4EA1544}"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fld id="{6A2FAFE0-33D0-418D-BE9F-C946B54B41AD}"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FA21AB52-2674-40D0-8B49-ECE79FBAA6E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1593340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69B6D62D-6BCC-43BF-A524-35374B2B91A6}"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AF65934D-DF70-4CFD-B277-55DAD6904189}"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A46878DE-C3B1-43B1-9D22-25631FDDDDEB}"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F991A989-A912-4C91-B775-133A8B9869A4}"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209066DC-87CF-40FA-8FC2-70903E929AA0}"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06A7A206-BCC5-473F-B2D9-6C5BC5F2A64E}"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E4183289-9C7E-4ED1-B4AE-5BD152224015}"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6C526BCB-4CBF-46B5-ADDA-F034E798DFBE}"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E593D01F-5DC3-432C-9E83-096D5C5B3D93}"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4060F499-E0A4-4E45-B0E3-C567531CEB09}"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lvl1pPr>
          </a:lstStyle>
          <a:p>
            <a:pPr>
              <a:defRPr/>
            </a:pPr>
            <a:fld id="{DB92C77C-3F1A-485E-AB96-CE92F59EFE62}"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6211A551-9796-4265-8604-5A356C10724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79023020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A6AF60FB-763A-4144-AF73-FBACCE0A0FBA}"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AE3F6FE4-9298-4B28-A431-62AEF159DEEC}"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6309867C-3C73-47E9-99BB-6FB4E0C82E1C}"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699BE506-F78C-4D03-B4C7-D8C793801911}"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85CFCB3B-A6E5-44BF-88CA-D3CD7AE0DB13}"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6C2D7F0C-C4CE-4214-BD48-8EE59E5A0E61}"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BC2FD0C0-C409-4566-8F78-6BBE61472220}"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15CE266A-0E1A-4EE4-A5E9-213B65F54621}"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6739CCCC-9392-4F41-921D-EE95BFBF7DF8}"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125B9C2D-FAF8-459A-A9A3-71A986526A22}"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fld id="{0AC812E0-602F-4C05-B06B-4DA25A8D9435}"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B97B8ACB-FBA6-43F6-BFAA-F9C64A81387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40307552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B921DF95-D946-4ED4-800D-543CB5ED00ED}"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1" y="49530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6"/>
          </p:nvPr>
        </p:nvSpPr>
        <p:spPr/>
        <p:txBody>
          <a:bodyPr/>
          <a:lstStyle>
            <a:lvl1pPr>
              <a:defRPr>
                <a:ea typeface="+mn-ea"/>
              </a:defRPr>
            </a:lvl1pPr>
          </a:lstStyle>
          <a:p>
            <a:pPr>
              <a:defRPr/>
            </a:pPr>
            <a:fld id="{9488BB6E-03FD-4490-839C-00DD8956E714}"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8F01B1D8-1357-40CC-8EA1-D9DBD4EC1B50}"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70BD97D5-667C-4F34-AF02-33C57A72167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58F60B0A-F460-4C06-939E-459D8A82860E}"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C2039BD7-5F4F-4768-AF65-C5DA7339F78D}"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A6C43ADC-E94E-450E-89C9-7C090FE817F2}"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91124353-6FCD-4577-B813-5FF84DD6150C}"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6A43062E-5808-4937-B408-050FE305F754}"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ED722868-7AB9-4F04-96BE-43FC7B2FF27E}"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lvl1pPr>
          </a:lstStyle>
          <a:p>
            <a:pPr>
              <a:defRPr/>
            </a:pPr>
            <a:fld id="{318A3465-7676-4F8C-85DC-22DD78BCCAD4}" type="datetime1">
              <a:rPr lang="en-US"/>
              <a:pPr>
                <a:defRPr/>
              </a:pPr>
              <a:t>4/30/2019</a:t>
            </a:fld>
            <a:endParaRPr lang="en-US" dirty="0"/>
          </a:p>
        </p:txBody>
      </p:sp>
      <p:sp>
        <p:nvSpPr>
          <p:cNvPr id="9" name="Slide Number Placeholder 15"/>
          <p:cNvSpPr>
            <a:spLocks noGrp="1"/>
          </p:cNvSpPr>
          <p:nvPr>
            <p:ph type="sldNum" sz="quarter" idx="16"/>
          </p:nvPr>
        </p:nvSpPr>
        <p:spPr/>
        <p:txBody>
          <a:bodyPr/>
          <a:lstStyle>
            <a:lvl1pPr>
              <a:defRPr/>
            </a:lvl1pPr>
          </a:lstStyle>
          <a:p>
            <a:pPr>
              <a:defRPr/>
            </a:pPr>
            <a:fld id="{8C6BABC9-B84D-4C22-AD6D-DA5D371D8F3F}"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21895567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3840C82B-23EC-47CF-AD16-034EF2EFBCE5}"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D9C552E2-A437-4FAA-9EA0-E4AAAA636934}"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CF8BC0E0-C4CD-4447-9586-E98A49AC2630}"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C528F323-84CF-469E-9193-12A564A89E93}"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A1F925A1-8734-4257-AF93-311C5AF842E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EAD9B382-4F7A-4A22-9CE2-1C9FBB586E5F}"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CBD6F2B7-322D-4387-9090-35F7AD732EF3}"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C4ABBF22-B5AE-4689-8704-661C5B7E75FD}"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35B5E3D6-B194-47DE-BAC3-02F5DCF533F1}"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05200" y="2286000"/>
            <a:ext cx="2179638"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CF4E4ACA-2D71-4244-89CA-01AEEBE9BA0E}"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lvl1pPr>
          </a:lstStyle>
          <a:p>
            <a:pPr>
              <a:defRPr/>
            </a:pPr>
            <a:fld id="{C8DE6A99-AA80-454E-BE46-7E56C776B54B}" type="datetime1">
              <a:rPr lang="en-US"/>
              <a:pPr>
                <a:defRPr/>
              </a:pPr>
              <a:t>4/30/2019</a:t>
            </a:fld>
            <a:endParaRPr lang="en-US" dirty="0"/>
          </a:p>
        </p:txBody>
      </p:sp>
      <p:sp>
        <p:nvSpPr>
          <p:cNvPr id="10" name="Slide Number Placeholder 16"/>
          <p:cNvSpPr>
            <a:spLocks noGrp="1"/>
          </p:cNvSpPr>
          <p:nvPr>
            <p:ph type="sldNum" sz="quarter" idx="17"/>
          </p:nvPr>
        </p:nvSpPr>
        <p:spPr/>
        <p:txBody>
          <a:bodyPr/>
          <a:lstStyle>
            <a:lvl1pPr>
              <a:defRPr/>
            </a:lvl1pPr>
          </a:lstStyle>
          <a:p>
            <a:pPr>
              <a:defRPr/>
            </a:pPr>
            <a:fld id="{41E0FF06-AAC1-46BE-ACEF-E1F9A24B4900}"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39264218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Distribution authorized to DoD and U.S. DoD contractors only. All other requests for this document shall be referred to DARPA PRC.</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7" name="Title 1"/>
          <p:cNvSpPr>
            <a:spLocks noGrp="1"/>
          </p:cNvSpPr>
          <p:nvPr>
            <p:ph type="ctrTitle"/>
          </p:nvPr>
        </p:nvSpPr>
        <p:spPr>
          <a:xfrm>
            <a:off x="1622426"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18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350">
                <a:latin typeface="Tahoma" pitchFamily="34" charset="0"/>
                <a:ea typeface="Tahoma" pitchFamily="34" charset="0"/>
                <a:cs typeface="Tahom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add briefer names</a:t>
            </a:r>
          </a:p>
        </p:txBody>
      </p:sp>
      <p:cxnSp>
        <p:nvCxnSpPr>
          <p:cNvPr id="7" name="Straight Connector 6"/>
          <p:cNvCxnSpPr>
            <a:cxnSpLocks noChangeShapeType="1"/>
          </p:cNvCxnSpPr>
          <p:nvPr userDrawn="1"/>
        </p:nvCxnSpPr>
        <p:spPr bwMode="auto">
          <a:xfrm>
            <a:off x="381000" y="19796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1281" y="5226161"/>
            <a:ext cx="1241441" cy="749220"/>
          </a:xfrm>
          <a:prstGeom prst="rect">
            <a:avLst/>
          </a:prstGeom>
        </p:spPr>
      </p:pic>
      <p:sp>
        <p:nvSpPr>
          <p:cNvPr id="9" name="Text Placeholder 8"/>
          <p:cNvSpPr>
            <a:spLocks noGrp="1"/>
          </p:cNvSpPr>
          <p:nvPr>
            <p:ph type="body" sz="quarter" idx="12" hasCustomPrompt="1"/>
          </p:nvPr>
        </p:nvSpPr>
        <p:spPr>
          <a:xfrm>
            <a:off x="1375647" y="4049488"/>
            <a:ext cx="6393425" cy="720221"/>
          </a:xfrm>
        </p:spPr>
        <p:txBody>
          <a:bodyPr/>
          <a:lstStyle>
            <a:lvl1pPr algn="ctr" eaLnBrk="1" hangingPunct="1">
              <a:defRPr sz="1200">
                <a:solidFill>
                  <a:schemeClr val="bg1">
                    <a:lumMod val="65000"/>
                  </a:schemeClr>
                </a:solidFill>
              </a:defRPr>
            </a:lvl1pPr>
          </a:lstStyle>
          <a:p>
            <a:pPr eaLnBrk="1" hangingPunct="1"/>
            <a:r>
              <a:rPr lang="en-US" dirty="0">
                <a:latin typeface="Tahoma" charset="0"/>
              </a:rPr>
              <a:t>Click to edit “Briefing prepared for”</a:t>
            </a:r>
          </a:p>
        </p:txBody>
      </p:sp>
      <p:sp>
        <p:nvSpPr>
          <p:cNvPr id="11" name="Text Placeholder 10"/>
          <p:cNvSpPr>
            <a:spLocks noGrp="1"/>
          </p:cNvSpPr>
          <p:nvPr>
            <p:ph type="body" sz="quarter" idx="13" hasCustomPrompt="1"/>
          </p:nvPr>
        </p:nvSpPr>
        <p:spPr>
          <a:xfrm>
            <a:off x="2740026" y="4790050"/>
            <a:ext cx="3657599" cy="322825"/>
          </a:xfrm>
        </p:spPr>
        <p:txBody>
          <a:bodyPr/>
          <a:lstStyle>
            <a:lvl1pPr algn="ctr" eaLnBrk="1" hangingPunct="1">
              <a:defRPr sz="1200">
                <a:solidFill>
                  <a:schemeClr val="bg1">
                    <a:lumMod val="65000"/>
                  </a:schemeClr>
                </a:solidFill>
              </a:defRPr>
            </a:lvl1pPr>
          </a:lstStyle>
          <a:p>
            <a:pPr eaLnBrk="1" hangingPunct="1"/>
            <a:r>
              <a:rPr lang="en-US" dirty="0">
                <a:latin typeface="Tahoma" charset="0"/>
              </a:rPr>
              <a:t>Click to edit Date</a:t>
            </a:r>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165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381000" y="31988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165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381000" y="31988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350">
                <a:solidFill>
                  <a:schemeClr val="bg1">
                    <a:lumMod val="65000"/>
                  </a:schemeClr>
                </a:solidFill>
              </a:defRPr>
            </a:lvl1pPr>
          </a:lstStyle>
          <a:p>
            <a:pPr lvl="0"/>
            <a:r>
              <a:rPr lang="en-US" dirty="0"/>
              <a:t>Click to add subtitle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1800" b="1" baseline="0">
                <a:latin typeface="Tahoma" pitchFamily="34" charset="0"/>
                <a:ea typeface="Tahoma" pitchFamily="34" charset="0"/>
                <a:cs typeface="Tahoma" pitchFamily="34" charset="0"/>
              </a:defRPr>
            </a:lvl1pPr>
          </a:lstStyle>
          <a:p>
            <a:r>
              <a:rPr lang="en-US" dirty="0"/>
              <a:t>CLICK TO EDIT MASTER TITLE STYLE</a:t>
            </a:r>
          </a:p>
        </p:txBody>
      </p:sp>
      <p:cxnSp>
        <p:nvCxnSpPr>
          <p:cNvPr id="6" name="Straight Connector 5"/>
          <p:cNvCxnSpPr>
            <a:cxnSpLocks noChangeShapeType="1"/>
          </p:cNvCxnSpPr>
          <p:nvPr userDrawn="1"/>
        </p:nvCxnSpPr>
        <p:spPr bwMode="auto">
          <a:xfrm>
            <a:off x="381000" y="434181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350">
                <a:solidFill>
                  <a:schemeClr val="bg1">
                    <a:lumMod val="65000"/>
                  </a:schemeClr>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vl2pPr>
            <a:lvl3pPr marL="857250" indent="-171450">
              <a:buFont typeface="Arial" pitchFamily="34" charset="0"/>
              <a:buChar char="•"/>
              <a:defRPr sz="1050"/>
            </a:lvl3pPr>
            <a:lvl4pPr marL="1200150" indent="-171450">
              <a:buFont typeface="Arial" pitchFamily="34" charset="0"/>
              <a:buChar char="•"/>
              <a:defRPr sz="975"/>
            </a:lvl4pPr>
            <a:lvl5pPr marL="1543050" indent="-171450">
              <a:buFont typeface="Arial" pitchFamily="34" charset="0"/>
              <a:buChar char="•"/>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26"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7" name="Title 1"/>
          <p:cNvSpPr>
            <a:spLocks noGrp="1"/>
          </p:cNvSpPr>
          <p:nvPr>
            <p:ph type="ctrTitle"/>
          </p:nvPr>
        </p:nvSpPr>
        <p:spPr>
          <a:xfrm>
            <a:off x="1622426"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9" name="Title 1"/>
          <p:cNvSpPr>
            <a:spLocks noGrp="1"/>
          </p:cNvSpPr>
          <p:nvPr>
            <p:ph type="ctrTitle"/>
          </p:nvPr>
        </p:nvSpPr>
        <p:spPr>
          <a:xfrm>
            <a:off x="1622425" y="151418"/>
            <a:ext cx="7140575"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1" y="990601"/>
            <a:ext cx="3084513" cy="762000"/>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990601"/>
            <a:ext cx="5187950" cy="5029199"/>
          </a:xfrm>
        </p:spPr>
        <p:txBody>
          <a:bodyPr/>
          <a:lstStyle>
            <a:lvl1pPr>
              <a:defRPr sz="1350"/>
            </a:lvl1pPr>
            <a:lvl2pPr>
              <a:defRPr sz="1200"/>
            </a:lvl2pPr>
            <a:lvl3pPr>
              <a:defRPr sz="1050"/>
            </a:lvl3pPr>
            <a:lvl4pPr>
              <a:defRPr sz="975"/>
            </a:lvl4pPr>
            <a:lvl5pPr>
              <a:defRPr sz="975"/>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1" y="1752602"/>
            <a:ext cx="3084513" cy="42671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10"/>
          <p:cNvSpPr>
            <a:spLocks noGrp="1"/>
          </p:cNvSpPr>
          <p:nvPr>
            <p:ph type="dt" sz="half" idx="10"/>
          </p:nvPr>
        </p:nvSpPr>
        <p:spPr/>
        <p:txBody>
          <a:bodyPr/>
          <a:lstStyle>
            <a:lvl1pPr>
              <a:defRPr/>
            </a:lvl1pPr>
          </a:lstStyle>
          <a:p>
            <a:pPr>
              <a:defRPr/>
            </a:pPr>
            <a:fld id="{E75B49FB-E942-4C12-98E1-923A624B7C67}" type="datetime1">
              <a:rPr lang="en-US"/>
              <a:pPr>
                <a:defRPr/>
              </a:pPr>
              <a:t>4/30/2019</a:t>
            </a:fld>
            <a:endParaRPr lang="en-US" dirty="0"/>
          </a:p>
        </p:txBody>
      </p:sp>
      <p:sp>
        <p:nvSpPr>
          <p:cNvPr id="8" name="Slide Number Placeholder 11"/>
          <p:cNvSpPr>
            <a:spLocks noGrp="1"/>
          </p:cNvSpPr>
          <p:nvPr>
            <p:ph type="sldNum" sz="quarter" idx="11"/>
          </p:nvPr>
        </p:nvSpPr>
        <p:spPr/>
        <p:txBody>
          <a:bodyPr/>
          <a:lstStyle>
            <a:lvl1pPr>
              <a:defRPr/>
            </a:lvl1pPr>
          </a:lstStyle>
          <a:p>
            <a:pPr>
              <a:defRPr/>
            </a:pPr>
            <a:fld id="{E7DB28BE-207D-4CEB-A9D0-3A487813D791}" type="slidenum">
              <a:rPr lang="en-US"/>
              <a:pPr>
                <a:defRPr/>
              </a:pPr>
              <a:t>‹#›</a:t>
            </a:fld>
            <a:endParaRPr lang="en-US" dirty="0"/>
          </a:p>
        </p:txBody>
      </p:sp>
      <p:sp>
        <p:nvSpPr>
          <p:cNvPr id="9" name="Footer Placeholder 12"/>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53867070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3" y="1066800"/>
            <a:ext cx="4033159"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645482" y="1066800"/>
            <a:ext cx="4117523"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4645478" y="3521528"/>
            <a:ext cx="4117523"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454482" y="3529693"/>
            <a:ext cx="4033159"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462643" y="3535138"/>
            <a:ext cx="2667000" cy="2359479"/>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6096000" y="3535138"/>
            <a:ext cx="2667000" cy="2359479"/>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atin typeface="Tahoma" pitchFamily="34" charset="0"/>
                <a:ea typeface="Tahoma" pitchFamily="34" charset="0"/>
                <a:cs typeface="Tahoma" pitchFamily="34" charset="0"/>
              </a:defRPr>
            </a:lvl2pPr>
            <a:lvl3pPr marL="857250" indent="-171450">
              <a:buFont typeface="Arial" pitchFamily="34" charset="0"/>
              <a:buChar char="•"/>
              <a:defRPr sz="1050">
                <a:latin typeface="Tahoma" pitchFamily="34" charset="0"/>
                <a:ea typeface="Tahoma" pitchFamily="34" charset="0"/>
                <a:cs typeface="Tahoma" pitchFamily="34" charset="0"/>
              </a:defRPr>
            </a:lvl3pPr>
            <a:lvl4pPr marL="1200150" indent="-171450">
              <a:buFont typeface="Arial" pitchFamily="34" charset="0"/>
              <a:buChar char="•"/>
              <a:defRPr sz="975">
                <a:latin typeface="Tahoma" pitchFamily="34" charset="0"/>
                <a:ea typeface="Tahoma" pitchFamily="34" charset="0"/>
                <a:cs typeface="Tahoma" pitchFamily="34" charset="0"/>
              </a:defRPr>
            </a:lvl4pPr>
            <a:lvl5pPr marL="1543050" indent="-171450">
              <a:buFont typeface="Arial" pitchFamily="34" charset="0"/>
              <a:buChar char="•"/>
              <a:defRPr sz="975">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563567" y="1763490"/>
            <a:ext cx="2873601" cy="4115027"/>
          </a:xfrm>
        </p:spPr>
        <p:txBody>
          <a:bodyPr/>
          <a:lstStyle>
            <a:lvl1pPr>
              <a:defRPr sz="1050"/>
            </a:lvl1pPr>
          </a:lstStyle>
          <a:p>
            <a:pPr lvl="0"/>
            <a:r>
              <a:rPr lang="en-US"/>
              <a:t>Click to edit Master text styles</a:t>
            </a:r>
          </a:p>
        </p:txBody>
      </p:sp>
      <p:sp>
        <p:nvSpPr>
          <p:cNvPr id="7" name="Text Placeholder 3"/>
          <p:cNvSpPr>
            <a:spLocks noGrp="1"/>
          </p:cNvSpPr>
          <p:nvPr>
            <p:ph type="body" sz="quarter" idx="16"/>
          </p:nvPr>
        </p:nvSpPr>
        <p:spPr>
          <a:xfrm>
            <a:off x="571502" y="1066801"/>
            <a:ext cx="2871107" cy="696687"/>
          </a:xfrm>
        </p:spPr>
        <p:txBody>
          <a:bodyPr anchor="b"/>
          <a:lstStyle>
            <a:lvl1pPr algn="l">
              <a:defRPr sz="1500" b="1" baseline="0"/>
            </a:lvl1pPr>
          </a:lstStyle>
          <a:p>
            <a:pPr lvl="0"/>
            <a:r>
              <a:rPr lang="en-US"/>
              <a:t>Click to edit Master text styles</a:t>
            </a:r>
          </a:p>
          <a:p>
            <a:pPr lvl="1"/>
            <a:r>
              <a:rPr lang="en-US"/>
              <a:t>Second level</a:t>
            </a:r>
          </a:p>
        </p:txBody>
      </p:sp>
      <p:cxnSp>
        <p:nvCxnSpPr>
          <p:cNvPr id="9" name="Straight Connector 8"/>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2" y="3525877"/>
            <a:ext cx="1260217" cy="300082"/>
          </a:xfrm>
          <a:prstGeom prst="rect">
            <a:avLst/>
          </a:prstGeom>
          <a:noFill/>
        </p:spPr>
        <p:txBody>
          <a:bodyPr wrap="none" rtlCol="0">
            <a:spAutoFit/>
          </a:bodyPr>
          <a:lstStyle/>
          <a:p>
            <a:pPr defTabSz="914400"/>
            <a:r>
              <a:rPr lang="en-US" sz="1350" dirty="0">
                <a:solidFill>
                  <a:prstClr val="black"/>
                </a:solidFill>
                <a:ea typeface="Tahoma" pitchFamily="34" charset="0"/>
                <a:cs typeface="Tahoma" pitchFamily="34" charset="0"/>
              </a:rPr>
              <a:t>www.darpa.mil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5182" y="2531271"/>
            <a:ext cx="1770360" cy="1068427"/>
          </a:xfrm>
          <a:prstGeom prst="rect">
            <a:avLst/>
          </a:prstGeom>
        </p:spPr>
      </p:pic>
    </p:spTree>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TextBox 7"/>
          <p:cNvSpPr txBox="1"/>
          <p:nvPr userDrawn="1"/>
        </p:nvSpPr>
        <p:spPr>
          <a:xfrm>
            <a:off x="1676400" y="5410201"/>
            <a:ext cx="1066800" cy="219291"/>
          </a:xfrm>
          <a:prstGeom prst="rect">
            <a:avLst/>
          </a:prstGeom>
          <a:noFill/>
        </p:spPr>
        <p:txBody>
          <a:bodyPr wrap="square" rtlCol="0">
            <a:spAutoFit/>
          </a:bodyPr>
          <a:lstStyle/>
          <a:p>
            <a:pPr algn="ctr" defTabSz="914400"/>
            <a:r>
              <a:rPr lang="en-US" sz="825" b="1" dirty="0">
                <a:solidFill>
                  <a:prstClr val="black"/>
                </a:solidFill>
                <a:ea typeface="Tahoma" pitchFamily="34" charset="0"/>
                <a:cs typeface="Tahoma" pitchFamily="34" charset="0"/>
              </a:rPr>
              <a:t>Concept</a:t>
            </a:r>
          </a:p>
        </p:txBody>
      </p:sp>
      <p:sp>
        <p:nvSpPr>
          <p:cNvPr id="9" name="TextBox 8"/>
          <p:cNvSpPr txBox="1"/>
          <p:nvPr userDrawn="1"/>
        </p:nvSpPr>
        <p:spPr>
          <a:xfrm>
            <a:off x="4038600" y="5422273"/>
            <a:ext cx="1066800" cy="219291"/>
          </a:xfrm>
          <a:prstGeom prst="rect">
            <a:avLst/>
          </a:prstGeom>
          <a:noFill/>
        </p:spPr>
        <p:txBody>
          <a:bodyPr wrap="square" rtlCol="0">
            <a:spAutoFit/>
          </a:bodyPr>
          <a:lstStyle/>
          <a:p>
            <a:pPr algn="ctr" defTabSz="914400"/>
            <a:r>
              <a:rPr lang="en-US" sz="825" b="1" dirty="0">
                <a:solidFill>
                  <a:prstClr val="black"/>
                </a:solidFill>
                <a:ea typeface="Tahoma" pitchFamily="34" charset="0"/>
                <a:cs typeface="Tahoma" pitchFamily="34" charset="0"/>
              </a:rPr>
              <a:t>Prototype</a:t>
            </a:r>
          </a:p>
        </p:txBody>
      </p:sp>
      <p:sp>
        <p:nvSpPr>
          <p:cNvPr id="10" name="TextBox 9"/>
          <p:cNvSpPr txBox="1"/>
          <p:nvPr userDrawn="1"/>
        </p:nvSpPr>
        <p:spPr>
          <a:xfrm>
            <a:off x="6286500" y="5347159"/>
            <a:ext cx="1295400" cy="219291"/>
          </a:xfrm>
          <a:prstGeom prst="rect">
            <a:avLst/>
          </a:prstGeom>
          <a:noFill/>
        </p:spPr>
        <p:txBody>
          <a:bodyPr wrap="square" rtlCol="0">
            <a:spAutoFit/>
          </a:bodyPr>
          <a:lstStyle/>
          <a:p>
            <a:pPr algn="ctr" defTabSz="914400"/>
            <a:r>
              <a:rPr lang="en-US" sz="825" b="1" dirty="0">
                <a:solidFill>
                  <a:prstClr val="black"/>
                </a:solidFill>
                <a:ea typeface="Tahoma" pitchFamily="34" charset="0"/>
                <a:cs typeface="Tahoma" pitchFamily="34" charset="0"/>
              </a:rPr>
              <a:t>Field Demonstration</a:t>
            </a:r>
          </a:p>
        </p:txBody>
      </p:sp>
      <p:sp>
        <p:nvSpPr>
          <p:cNvPr id="11" name="TextBox 10"/>
          <p:cNvSpPr txBox="1"/>
          <p:nvPr userDrawn="1"/>
        </p:nvSpPr>
        <p:spPr>
          <a:xfrm>
            <a:off x="381000" y="1232807"/>
            <a:ext cx="8382000" cy="2446824"/>
          </a:xfrm>
          <a:prstGeom prst="rect">
            <a:avLst/>
          </a:prstGeom>
          <a:noFill/>
        </p:spPr>
        <p:txBody>
          <a:bodyPr wrap="square" rtlCol="0">
            <a:spAutoFit/>
          </a:bodyPr>
          <a:lstStyle/>
          <a:p>
            <a:pPr marL="257175" indent="-257175" defTabSz="914400" fontAlgn="base">
              <a:spcBef>
                <a:spcPct val="20000"/>
              </a:spcBef>
              <a:buFont typeface="Arial" pitchFamily="34" charset="0"/>
              <a:buNone/>
              <a:defRPr/>
            </a:pPr>
            <a:r>
              <a:rPr lang="en-US" sz="900" dirty="0">
                <a:solidFill>
                  <a:srgbClr val="000000"/>
                </a:solidFill>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900" dirty="0">
              <a:solidFill>
                <a:prstClr val="black"/>
              </a:solidFill>
              <a:latin typeface="Times New Roman"/>
              <a:ea typeface="Times New Roman"/>
              <a:cs typeface="Tahoma" pitchFamily="34" charset="0"/>
            </a:endParaRPr>
          </a:p>
          <a:p>
            <a:pPr marL="557213" lvl="1" indent="-214313" defTabSz="914400" fontAlgn="base">
              <a:spcBef>
                <a:spcPct val="20000"/>
              </a:spcBef>
              <a:buFont typeface="Arial" pitchFamily="34" charset="0"/>
              <a:buChar char="•"/>
              <a:defRPr/>
            </a:pPr>
            <a:r>
              <a:rPr lang="en-US" sz="900" dirty="0">
                <a:solidFill>
                  <a:srgbClr val="000000"/>
                </a:solidFill>
                <a:ea typeface="MS PGothic"/>
                <a:cs typeface="MS PGothic"/>
              </a:rPr>
              <a:t>Staffer: Names and locations of performers. </a:t>
            </a:r>
          </a:p>
          <a:p>
            <a:pPr marL="557213" lvl="1" indent="-214313" defTabSz="914400" fontAlgn="base">
              <a:spcBef>
                <a:spcPct val="20000"/>
              </a:spcBef>
              <a:buFont typeface="Arial" pitchFamily="34" charset="0"/>
              <a:buChar char="•"/>
              <a:defRPr/>
            </a:pPr>
            <a:r>
              <a:rPr lang="en-US" sz="900" dirty="0">
                <a:solidFill>
                  <a:srgbClr val="000000"/>
                </a:solidFill>
                <a:ea typeface="MS PGothic"/>
                <a:cs typeface="MS PGothic"/>
              </a:rPr>
              <a:t>Internal DARPA: Issues/challenges and a spend plan status. </a:t>
            </a:r>
            <a:endParaRPr lang="en-US" sz="900" dirty="0">
              <a:solidFill>
                <a:prstClr val="black"/>
              </a:solidFill>
              <a:latin typeface="Times New Roman"/>
              <a:ea typeface="Times New Roman"/>
              <a:cs typeface="Times New Roman"/>
            </a:endParaRPr>
          </a:p>
          <a:p>
            <a:pPr marL="257175" indent="-257175" defTabSz="914400" fontAlgn="base">
              <a:spcBef>
                <a:spcPct val="20000"/>
              </a:spcBef>
              <a:buFont typeface="Arial" pitchFamily="34" charset="0"/>
              <a:buNone/>
              <a:defRPr/>
            </a:pPr>
            <a:endParaRPr lang="en-US" sz="900" dirty="0">
              <a:solidFill>
                <a:prstClr val="black"/>
              </a:solidFill>
              <a:latin typeface="Times New Roman"/>
              <a:ea typeface="Times New Roman"/>
              <a:cs typeface="Times New Roman"/>
            </a:endParaRPr>
          </a:p>
          <a:p>
            <a:pPr marL="257175" indent="-257175" defTabSz="914400" fontAlgn="base">
              <a:spcBef>
                <a:spcPct val="20000"/>
              </a:spcBef>
              <a:buFont typeface="Arial" pitchFamily="34" charset="0"/>
              <a:buNone/>
              <a:defRPr/>
            </a:pPr>
            <a:r>
              <a:rPr lang="en-US" sz="900" dirty="0">
                <a:solidFill>
                  <a:srgbClr val="000000"/>
                </a:solidFill>
                <a:ea typeface="MS PGothic"/>
                <a:cs typeface="MS PGothic"/>
              </a:rPr>
              <a:t>Formatting for both the internal DARPA and staffer quads:  </a:t>
            </a:r>
            <a:endParaRPr lang="en-US" sz="900" dirty="0">
              <a:solidFill>
                <a:prstClr val="black"/>
              </a:solidFill>
              <a:latin typeface="Times New Roman"/>
              <a:ea typeface="Times New Roman"/>
              <a:cs typeface="Tahoma" pitchFamily="34" charset="0"/>
            </a:endParaRPr>
          </a:p>
          <a:p>
            <a:pPr marL="557213" lvl="1" indent="-214313" defTabSz="914400" fontAlgn="base">
              <a:spcBef>
                <a:spcPct val="20000"/>
              </a:spcBef>
              <a:buFont typeface="Arial" pitchFamily="34" charset="0"/>
              <a:buChar char="•"/>
              <a:defRPr/>
            </a:pPr>
            <a:r>
              <a:rPr lang="en-US" sz="900" b="1" dirty="0">
                <a:solidFill>
                  <a:srgbClr val="000000"/>
                </a:solidFill>
                <a:ea typeface="MS PGothic"/>
                <a:cs typeface="MS PGothic"/>
              </a:rPr>
              <a:t>Font: </a:t>
            </a:r>
            <a:r>
              <a:rPr lang="en-US" sz="900" dirty="0">
                <a:solidFill>
                  <a:srgbClr val="000000"/>
                </a:solidFill>
                <a:ea typeface="MS PGothic"/>
                <a:cs typeface="MS PGothic"/>
              </a:rPr>
              <a:t>Tahoma</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ea typeface="MS PGothic"/>
                <a:cs typeface="MS PGothic"/>
              </a:rPr>
              <a:t>Color: </a:t>
            </a:r>
            <a:r>
              <a:rPr lang="en-US" sz="900" dirty="0">
                <a:solidFill>
                  <a:srgbClr val="000000"/>
                </a:solidFill>
                <a:ea typeface="MS PGothic"/>
                <a:cs typeface="MS PGothic"/>
              </a:rPr>
              <a:t>Font color = black</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ea typeface="MS PGothic"/>
                <a:cs typeface="MS PGothic"/>
              </a:rPr>
              <a:t>Sizes: </a:t>
            </a:r>
            <a:r>
              <a:rPr lang="en-US" sz="900" dirty="0">
                <a:solidFill>
                  <a:srgbClr val="000000"/>
                </a:solidFill>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900" dirty="0">
                <a:solidFill>
                  <a:srgbClr val="000000"/>
                </a:solidFill>
                <a:ea typeface="MS PGothic"/>
                <a:cs typeface="MS PGothic"/>
              </a:rPr>
            </a:br>
            <a:r>
              <a:rPr lang="en-US" sz="900" dirty="0">
                <a:solidFill>
                  <a:srgbClr val="000000"/>
                </a:solidFill>
                <a:ea typeface="MS PGothic"/>
                <a:cs typeface="MS PGothic"/>
              </a:rPr>
              <a:t>reading, should never be smaller than 9 pt.) </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ea typeface="MS PGothic"/>
                <a:cs typeface="MS PGothic"/>
              </a:rPr>
              <a:t>Font style: </a:t>
            </a:r>
            <a:r>
              <a:rPr lang="en-US" sz="900" dirty="0">
                <a:solidFill>
                  <a:srgbClr val="000000"/>
                </a:solidFill>
                <a:ea typeface="MS PGothic"/>
                <a:cs typeface="MS PGothic"/>
              </a:rPr>
              <a:t>Avoid the use of bold unless needed</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ea typeface="MS PGothic"/>
                <a:cs typeface="MS PGothic"/>
              </a:rPr>
              <a:t>Bullets and sub-bullets: </a:t>
            </a:r>
            <a:r>
              <a:rPr lang="en-US" sz="900" dirty="0">
                <a:solidFill>
                  <a:srgbClr val="000000"/>
                </a:solidFill>
                <a:ea typeface="MS PGothic"/>
                <a:cs typeface="MS PGothic"/>
              </a:rPr>
              <a:t>Solid dots</a:t>
            </a:r>
            <a:endParaRPr lang="en-US" sz="900" dirty="0">
              <a:solidFill>
                <a:prstClr val="black"/>
              </a:solidFill>
              <a:latin typeface="Times New Roman"/>
              <a:ea typeface="Times New Roman"/>
              <a:cs typeface="Times New Roman"/>
            </a:endParaRPr>
          </a:p>
          <a:p>
            <a:pPr marL="557213" lvl="1" indent="-214313" defTabSz="914400" fontAlgn="base">
              <a:spcBef>
                <a:spcPct val="20000"/>
              </a:spcBef>
              <a:buFont typeface="Arial" pitchFamily="34" charset="0"/>
              <a:buChar char="•"/>
              <a:defRPr/>
            </a:pPr>
            <a:r>
              <a:rPr lang="en-US" sz="900" b="1" dirty="0">
                <a:solidFill>
                  <a:srgbClr val="000000"/>
                </a:solidFill>
                <a:ea typeface="MS PGothic"/>
                <a:cs typeface="MS PGothic"/>
              </a:rPr>
              <a:t>Status Boxes: </a:t>
            </a:r>
            <a:r>
              <a:rPr lang="en-US" sz="900" dirty="0">
                <a:solidFill>
                  <a:srgbClr val="000000"/>
                </a:solidFill>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9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3"/>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11" name="TextBox 10"/>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rPr>
              <a:t>PROJECT:</a:t>
            </a:r>
          </a:p>
        </p:txBody>
      </p:sp>
      <p:sp>
        <p:nvSpPr>
          <p:cNvPr id="12" name="TextBox 11"/>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23"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19"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FY13</a:t>
            </a:r>
          </a:p>
        </p:txBody>
      </p:sp>
      <p:sp>
        <p:nvSpPr>
          <p:cNvPr id="14" name="TextBox 13"/>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FY12</a:t>
            </a:r>
          </a:p>
        </p:txBody>
      </p:sp>
      <p:sp>
        <p:nvSpPr>
          <p:cNvPr id="15" name="TextBox 14"/>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FY11</a:t>
            </a:r>
          </a:p>
        </p:txBody>
      </p:sp>
      <p:sp>
        <p:nvSpPr>
          <p:cNvPr id="16" name="TextBox 15"/>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17" name="TextBox 16"/>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18" name="TextBox 17"/>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1800" b="0">
                <a:latin typeface="Tahoma" pitchFamily="34" charset="0"/>
                <a:ea typeface="Tahoma" pitchFamily="34" charset="0"/>
                <a:cs typeface="Tahoma" pitchFamily="34" charset="0"/>
              </a:defRPr>
            </a:lvl1pPr>
          </a:lstStyle>
          <a:p>
            <a:r>
              <a:rPr lang="en-US" dirty="0"/>
              <a:t>Program Name (Acronym)</a:t>
            </a:r>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6"/>
          <p:cNvSpPr>
            <a:spLocks noGrp="1"/>
          </p:cNvSpPr>
          <p:nvPr userDrawn="1">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userDrawn="1">
            <p:ph type="body" sz="quarter" idx="27" hasCustomPrompt="1"/>
          </p:nvPr>
        </p:nvSpPr>
        <p:spPr>
          <a:xfrm>
            <a:off x="4684411" y="4332531"/>
            <a:ext cx="2444522" cy="2220671"/>
          </a:xfrm>
        </p:spPr>
        <p:txBody>
          <a:bodyPr/>
          <a:lstStyle>
            <a:lvl1pPr marL="127397" indent="-127397">
              <a:lnSpc>
                <a:spcPct val="100000"/>
              </a:lnSpc>
              <a:spcBef>
                <a:spcPts val="216"/>
              </a:spcBef>
              <a:defRPr sz="750" baseline="0"/>
            </a:lvl1pPr>
          </a:lstStyle>
          <a:p>
            <a:pPr lvl="0"/>
            <a:r>
              <a:rPr lang="en-US" dirty="0"/>
              <a:t>Click to add performers</a:t>
            </a:r>
          </a:p>
        </p:txBody>
      </p:sp>
      <p:sp>
        <p:nvSpPr>
          <p:cNvPr id="33" name="Text Placeholder 4"/>
          <p:cNvSpPr>
            <a:spLocks noGrp="1"/>
          </p:cNvSpPr>
          <p:nvPr userDrawn="1">
            <p:ph type="body" sz="quarter" idx="28" hasCustomPrompt="1"/>
          </p:nvPr>
        </p:nvSpPr>
        <p:spPr>
          <a:xfrm>
            <a:off x="7128934" y="4332529"/>
            <a:ext cx="1962887" cy="2220686"/>
          </a:xfrm>
        </p:spPr>
        <p:txBody>
          <a:bodyPr/>
          <a:lstStyle>
            <a:lvl1pPr marL="127397" indent="-127397">
              <a:lnSpc>
                <a:spcPct val="100000"/>
              </a:lnSpc>
              <a:spcBef>
                <a:spcPts val="216"/>
              </a:spcBef>
              <a:defRPr sz="750" baseline="0"/>
            </a:lvl1pPr>
          </a:lstStyle>
          <a:p>
            <a:pPr lvl="0"/>
            <a:r>
              <a:rPr lang="en-US" dirty="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tabLst>
                <a:tab pos="1841897" algn="l"/>
              </a:tabLst>
            </a:pPr>
            <a:r>
              <a:rPr lang="en-US" sz="750" dirty="0">
                <a:solidFill>
                  <a:prstClr val="white"/>
                </a:solidFill>
                <a:ea typeface="Tahoma" pitchFamily="34" charset="0"/>
                <a:cs typeface="Tahoma" pitchFamily="34" charset="0"/>
              </a:rPr>
              <a:t>PERFORMER:	</a:t>
            </a:r>
          </a:p>
        </p:txBody>
      </p:sp>
      <p:sp>
        <p:nvSpPr>
          <p:cNvPr id="39" name="TextBox 38"/>
          <p:cNvSpPr txBox="1"/>
          <p:nvPr userDrawn="1"/>
        </p:nvSpPr>
        <p:spPr>
          <a:xfrm>
            <a:off x="6141093" y="3843864"/>
            <a:ext cx="1614788"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PERFORMERS</a:t>
            </a:r>
          </a:p>
        </p:txBody>
      </p:sp>
      <p:sp>
        <p:nvSpPr>
          <p:cNvPr id="8" name="Rectangle 7"/>
          <p:cNvSpPr/>
          <p:nvPr userDrawn="1"/>
        </p:nvSpPr>
        <p:spPr>
          <a:xfrm>
            <a:off x="7128934" y="4095464"/>
            <a:ext cx="619080" cy="207749"/>
          </a:xfrm>
          <a:prstGeom prst="rect">
            <a:avLst/>
          </a:prstGeom>
        </p:spPr>
        <p:txBody>
          <a:bodyPr wrap="none">
            <a:spAutoFit/>
          </a:bodyPr>
          <a:lstStyle/>
          <a:p>
            <a:pPr defTabSz="914400">
              <a:tabLst>
                <a:tab pos="1841897" algn="l"/>
              </a:tabLst>
              <a:defRPr/>
            </a:pPr>
            <a:r>
              <a:rPr lang="en-US" sz="750" dirty="0">
                <a:solidFill>
                  <a:prstClr val="white"/>
                </a:solidFill>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11" name="TextBox 10"/>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rPr>
              <a:t>PROJECT:</a:t>
            </a:r>
          </a:p>
        </p:txBody>
      </p:sp>
      <p:sp>
        <p:nvSpPr>
          <p:cNvPr id="12" name="TextBox 11"/>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23"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1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13" name="TextBox 12"/>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FY13</a:t>
            </a:r>
          </a:p>
        </p:txBody>
      </p:sp>
      <p:sp>
        <p:nvSpPr>
          <p:cNvPr id="14" name="TextBox 13"/>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FY12</a:t>
            </a:r>
          </a:p>
        </p:txBody>
      </p:sp>
      <p:sp>
        <p:nvSpPr>
          <p:cNvPr id="15" name="TextBox 14"/>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FY11</a:t>
            </a:r>
          </a:p>
        </p:txBody>
      </p:sp>
      <p:sp>
        <p:nvSpPr>
          <p:cNvPr id="45" name="TextBox 44"/>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PROJECT</a:t>
            </a:r>
          </a:p>
        </p:txBody>
      </p:sp>
      <p:sp>
        <p:nvSpPr>
          <p:cNvPr id="46" name="Text Placeholder 39"/>
          <p:cNvSpPr>
            <a:spLocks noGrp="1"/>
          </p:cNvSpPr>
          <p:nvPr userDrawn="1">
            <p:ph type="body" sz="quarter" idx="34"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3" name="Footer Placeholder 2"/>
          <p:cNvSpPr>
            <a:spLocks noGrp="1"/>
          </p:cNvSpPr>
          <p:nvPr userDrawn="1">
            <p:ph type="ftr" sz="quarter" idx="10"/>
          </p:nvPr>
        </p:nvSpPr>
        <p:spPr/>
        <p:txBody>
          <a:bodyPr/>
          <a:lstStyle/>
          <a:p>
            <a:pPr>
              <a:defRPr/>
            </a:pPr>
            <a:r>
              <a:rPr lang="en-US" dirty="0"/>
              <a:t>Distribution Statement</a:t>
            </a:r>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17" name="TextBox 16"/>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18" name="TextBox 17"/>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1800" b="0">
                <a:latin typeface="Tahoma" pitchFamily="34" charset="0"/>
                <a:ea typeface="Tahoma" pitchFamily="34" charset="0"/>
                <a:cs typeface="Tahoma" pitchFamily="34" charset="0"/>
              </a:defRPr>
            </a:lvl1pPr>
          </a:lstStyle>
          <a:p>
            <a:r>
              <a:rPr lang="en-US" dirty="0"/>
              <a:t>Program Name (Acronym)</a:t>
            </a:r>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6"/>
          <p:cNvSpPr>
            <a:spLocks noGrp="1"/>
          </p:cNvSpPr>
          <p:nvPr userDrawn="1">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userDrawn="1">
            <p:ph type="body" sz="quarter" idx="27" hasCustomPrompt="1"/>
          </p:nvPr>
        </p:nvSpPr>
        <p:spPr>
          <a:xfrm>
            <a:off x="4684411" y="4332531"/>
            <a:ext cx="2444522" cy="2220671"/>
          </a:xfrm>
        </p:spPr>
        <p:txBody>
          <a:bodyPr/>
          <a:lstStyle>
            <a:lvl1pPr marL="127397" indent="-127397">
              <a:lnSpc>
                <a:spcPct val="100000"/>
              </a:lnSpc>
              <a:spcBef>
                <a:spcPts val="216"/>
              </a:spcBef>
              <a:defRPr sz="750" baseline="0"/>
            </a:lvl1pPr>
          </a:lstStyle>
          <a:p>
            <a:pPr lvl="0"/>
            <a:r>
              <a:rPr lang="en-US" dirty="0"/>
              <a:t>Click to add performers</a:t>
            </a:r>
          </a:p>
        </p:txBody>
      </p:sp>
      <p:sp>
        <p:nvSpPr>
          <p:cNvPr id="33" name="Text Placeholder 4"/>
          <p:cNvSpPr>
            <a:spLocks noGrp="1"/>
          </p:cNvSpPr>
          <p:nvPr userDrawn="1">
            <p:ph type="body" sz="quarter" idx="28" hasCustomPrompt="1"/>
          </p:nvPr>
        </p:nvSpPr>
        <p:spPr>
          <a:xfrm>
            <a:off x="7128934" y="4332529"/>
            <a:ext cx="1962887" cy="2220686"/>
          </a:xfrm>
        </p:spPr>
        <p:txBody>
          <a:bodyPr/>
          <a:lstStyle>
            <a:lvl1pPr marL="127397" indent="-127397">
              <a:lnSpc>
                <a:spcPct val="100000"/>
              </a:lnSpc>
              <a:spcBef>
                <a:spcPts val="216"/>
              </a:spcBef>
              <a:defRPr sz="750" baseline="0"/>
            </a:lvl1pPr>
          </a:lstStyle>
          <a:p>
            <a:pPr lvl="0"/>
            <a:r>
              <a:rPr lang="en-US" dirty="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tabLst>
                <a:tab pos="1841897" algn="l"/>
              </a:tabLst>
            </a:pPr>
            <a:r>
              <a:rPr lang="en-US" sz="750" dirty="0">
                <a:solidFill>
                  <a:prstClr val="white"/>
                </a:solidFill>
                <a:ea typeface="Tahoma" pitchFamily="34" charset="0"/>
                <a:cs typeface="Tahoma" pitchFamily="34" charset="0"/>
              </a:rPr>
              <a:t>PERFORMER:	</a:t>
            </a:r>
          </a:p>
        </p:txBody>
      </p:sp>
      <p:sp>
        <p:nvSpPr>
          <p:cNvPr id="39" name="TextBox 38"/>
          <p:cNvSpPr txBox="1"/>
          <p:nvPr userDrawn="1"/>
        </p:nvSpPr>
        <p:spPr>
          <a:xfrm>
            <a:off x="6141093" y="3843864"/>
            <a:ext cx="1614788"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PERFORMERS</a:t>
            </a:r>
          </a:p>
        </p:txBody>
      </p:sp>
      <p:sp>
        <p:nvSpPr>
          <p:cNvPr id="8" name="Rectangle 7"/>
          <p:cNvSpPr/>
          <p:nvPr userDrawn="1"/>
        </p:nvSpPr>
        <p:spPr>
          <a:xfrm>
            <a:off x="7128934" y="4095464"/>
            <a:ext cx="619080" cy="207749"/>
          </a:xfrm>
          <a:prstGeom prst="rect">
            <a:avLst/>
          </a:prstGeom>
        </p:spPr>
        <p:txBody>
          <a:bodyPr wrap="none">
            <a:spAutoFit/>
          </a:bodyPr>
          <a:lstStyle/>
          <a:p>
            <a:pPr defTabSz="914400">
              <a:tabLst>
                <a:tab pos="1841897" algn="l"/>
              </a:tabLst>
              <a:defRPr/>
            </a:pPr>
            <a:r>
              <a:rPr lang="en-US" sz="750" dirty="0">
                <a:solidFill>
                  <a:prstClr val="white"/>
                </a:solidFill>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rPr>
              <a:t>PE:</a:t>
            </a:r>
          </a:p>
        </p:txBody>
      </p:sp>
      <p:sp>
        <p:nvSpPr>
          <p:cNvPr id="11" name="TextBox 10"/>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rPr>
              <a:t>PROJECT:</a:t>
            </a:r>
          </a:p>
        </p:txBody>
      </p:sp>
      <p:sp>
        <p:nvSpPr>
          <p:cNvPr id="12" name="TextBox 11"/>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rPr>
              <a:t>RDDS PG #:</a:t>
            </a:r>
          </a:p>
        </p:txBody>
      </p:sp>
      <p:sp>
        <p:nvSpPr>
          <p:cNvPr id="23"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19"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13" name="TextBox 12"/>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FY13</a:t>
            </a:r>
          </a:p>
        </p:txBody>
      </p:sp>
      <p:sp>
        <p:nvSpPr>
          <p:cNvPr id="14" name="TextBox 13"/>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FY12</a:t>
            </a:r>
          </a:p>
        </p:txBody>
      </p:sp>
      <p:sp>
        <p:nvSpPr>
          <p:cNvPr id="15" name="TextBox 14"/>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FY11</a:t>
            </a:r>
          </a:p>
        </p:txBody>
      </p:sp>
      <p:sp>
        <p:nvSpPr>
          <p:cNvPr id="45" name="TextBox 44"/>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PROJECT</a:t>
            </a:r>
          </a:p>
        </p:txBody>
      </p:sp>
      <p:sp>
        <p:nvSpPr>
          <p:cNvPr id="46" name="Text Placeholder 39"/>
          <p:cNvSpPr>
            <a:spLocks noGrp="1"/>
          </p:cNvSpPr>
          <p:nvPr userDrawn="1">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3" name="Footer Placeholder 2"/>
          <p:cNvSpPr>
            <a:spLocks noGrp="1"/>
          </p:cNvSpPr>
          <p:nvPr userDrawn="1">
            <p:ph type="ftr" sz="quarter" idx="10"/>
          </p:nvPr>
        </p:nvSpPr>
        <p:spPr/>
        <p:txBody>
          <a:bodyPr/>
          <a:lstStyle/>
          <a:p>
            <a:pPr>
              <a:defRPr/>
            </a:pPr>
            <a:r>
              <a:rPr lang="en-US" dirty="0"/>
              <a:t>Distribution Statement</a:t>
            </a:r>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17" name="TextBox 16"/>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18" name="TextBox 17"/>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1800" b="0">
                <a:latin typeface="Tahoma" pitchFamily="34" charset="0"/>
                <a:ea typeface="Tahoma" pitchFamily="34" charset="0"/>
                <a:cs typeface="Tahoma" pitchFamily="34" charset="0"/>
              </a:defRPr>
            </a:lvl1pPr>
          </a:lstStyle>
          <a:p>
            <a:r>
              <a:rPr lang="en-US" dirty="0"/>
              <a:t>Program Name (Acronym)</a:t>
            </a:r>
          </a:p>
        </p:txBody>
      </p: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6"/>
          <p:cNvSpPr>
            <a:spLocks noGrp="1"/>
          </p:cNvSpPr>
          <p:nvPr userDrawn="1">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6"/>
          <p:cNvSpPr>
            <a:spLocks noGrp="1"/>
          </p:cNvSpPr>
          <p:nvPr userDrawn="1">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userDrawn="1">
            <p:ph type="body" sz="quarter" idx="27" hasCustomPrompt="1"/>
          </p:nvPr>
        </p:nvSpPr>
        <p:spPr>
          <a:xfrm>
            <a:off x="4684411" y="4332531"/>
            <a:ext cx="2444522" cy="2220671"/>
          </a:xfrm>
        </p:spPr>
        <p:txBody>
          <a:bodyPr/>
          <a:lstStyle>
            <a:lvl1pPr marL="127397" indent="-127397">
              <a:lnSpc>
                <a:spcPct val="100000"/>
              </a:lnSpc>
              <a:spcBef>
                <a:spcPts val="216"/>
              </a:spcBef>
              <a:defRPr sz="750" baseline="0"/>
            </a:lvl1pPr>
          </a:lstStyle>
          <a:p>
            <a:pPr lvl="0"/>
            <a:r>
              <a:rPr lang="en-US" dirty="0"/>
              <a:t>Click to add performers</a:t>
            </a:r>
          </a:p>
        </p:txBody>
      </p:sp>
      <p:sp>
        <p:nvSpPr>
          <p:cNvPr id="33" name="Text Placeholder 4"/>
          <p:cNvSpPr>
            <a:spLocks noGrp="1"/>
          </p:cNvSpPr>
          <p:nvPr userDrawn="1">
            <p:ph type="body" sz="quarter" idx="28" hasCustomPrompt="1"/>
          </p:nvPr>
        </p:nvSpPr>
        <p:spPr>
          <a:xfrm>
            <a:off x="7128934" y="4332529"/>
            <a:ext cx="1962887" cy="2220686"/>
          </a:xfrm>
        </p:spPr>
        <p:txBody>
          <a:bodyPr/>
          <a:lstStyle>
            <a:lvl1pPr marL="127397" indent="-127397">
              <a:lnSpc>
                <a:spcPct val="100000"/>
              </a:lnSpc>
              <a:spcBef>
                <a:spcPts val="216"/>
              </a:spcBef>
              <a:defRPr sz="750" baseline="0"/>
            </a:lvl1pPr>
          </a:lstStyle>
          <a:p>
            <a:pPr lvl="0"/>
            <a:r>
              <a:rPr lang="en-US" dirty="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tabLst>
                <a:tab pos="1841897" algn="l"/>
              </a:tabLst>
            </a:pPr>
            <a:r>
              <a:rPr lang="en-US" sz="750" dirty="0">
                <a:solidFill>
                  <a:prstClr val="white"/>
                </a:solidFill>
                <a:ea typeface="Tahoma" pitchFamily="34" charset="0"/>
                <a:cs typeface="Tahoma" pitchFamily="34" charset="0"/>
              </a:rPr>
              <a:t>PERFORMER:	</a:t>
            </a:r>
          </a:p>
        </p:txBody>
      </p:sp>
      <p:sp>
        <p:nvSpPr>
          <p:cNvPr id="39" name="TextBox 38"/>
          <p:cNvSpPr txBox="1"/>
          <p:nvPr userDrawn="1"/>
        </p:nvSpPr>
        <p:spPr>
          <a:xfrm>
            <a:off x="6141093" y="3843864"/>
            <a:ext cx="1614788"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PERFORMERS</a:t>
            </a:r>
          </a:p>
        </p:txBody>
      </p:sp>
      <p:sp>
        <p:nvSpPr>
          <p:cNvPr id="8" name="Rectangle 7"/>
          <p:cNvSpPr/>
          <p:nvPr userDrawn="1"/>
        </p:nvSpPr>
        <p:spPr>
          <a:xfrm>
            <a:off x="7128934" y="4095464"/>
            <a:ext cx="619080" cy="207749"/>
          </a:xfrm>
          <a:prstGeom prst="rect">
            <a:avLst/>
          </a:prstGeom>
        </p:spPr>
        <p:txBody>
          <a:bodyPr wrap="none">
            <a:spAutoFit/>
          </a:bodyPr>
          <a:lstStyle/>
          <a:p>
            <a:pPr defTabSz="914400">
              <a:tabLst>
                <a:tab pos="1841897" algn="l"/>
              </a:tabLst>
              <a:defRPr/>
            </a:pPr>
            <a:r>
              <a:rPr lang="en-US" sz="750" dirty="0">
                <a:solidFill>
                  <a:prstClr val="white"/>
                </a:solidFill>
                <a:ea typeface="Tahoma" pitchFamily="34" charset="0"/>
                <a:cs typeface="Tahoma" pitchFamily="34" charset="0"/>
              </a:rPr>
              <a:t>LOCATION:</a:t>
            </a:r>
          </a:p>
        </p:txBody>
      </p:sp>
      <p:sp>
        <p:nvSpPr>
          <p:cNvPr id="49" name="Text Placeholder 39"/>
          <p:cNvSpPr>
            <a:spLocks noGrp="1"/>
          </p:cNvSpPr>
          <p:nvPr userDrawn="1">
            <p:ph type="body" sz="quarter" idx="36"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50" name="Text Placeholder 39"/>
          <p:cNvSpPr>
            <a:spLocks noGrp="1"/>
          </p:cNvSpPr>
          <p:nvPr userDrawn="1">
            <p:ph type="body" sz="quarter" idx="37"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51" name="Text Placeholder 39"/>
          <p:cNvSpPr>
            <a:spLocks noGrp="1"/>
          </p:cNvSpPr>
          <p:nvPr userDrawn="1">
            <p:ph type="body" sz="quarter" idx="38"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52" name="Text Placeholder 39"/>
          <p:cNvSpPr>
            <a:spLocks noGrp="1"/>
          </p:cNvSpPr>
          <p:nvPr userDrawn="1">
            <p:ph type="body" sz="quarter" idx="39"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29"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
        <p:nvSpPr>
          <p:cNvPr id="30" name="Rectangle 29"/>
          <p:cNvSpPr/>
          <p:nvPr userDrawn="1"/>
        </p:nvSpPr>
        <p:spPr>
          <a:xfrm>
            <a:off x="8041822" y="76203"/>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31" name="TextBox 30"/>
          <p:cNvSpPr txBox="1"/>
          <p:nvPr userDrawn="1"/>
        </p:nvSpPr>
        <p:spPr>
          <a:xfrm>
            <a:off x="8041823" y="197127"/>
            <a:ext cx="949780" cy="219291"/>
          </a:xfrm>
          <a:prstGeom prst="rect">
            <a:avLst/>
          </a:prstGeom>
          <a:noFill/>
        </p:spPr>
        <p:txBody>
          <a:bodyPr wrap="square" rtlCol="0">
            <a:spAutoFit/>
          </a:bodyPr>
          <a:lstStyle/>
          <a:p>
            <a:pPr algn="ctr" defTabSz="914400"/>
            <a:r>
              <a:rPr lang="en-US" sz="825" dirty="0">
                <a:solidFill>
                  <a:prstClr val="black"/>
                </a:solidFill>
                <a:ea typeface="Tahoma" pitchFamily="34" charset="0"/>
                <a:cs typeface="Tahoma" pitchFamily="34" charset="0"/>
              </a:rPr>
              <a:t>Concept</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35" name="TextBox 34"/>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37" name="TextBox 36"/>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rPr>
              <a:t>PROJECT:</a:t>
            </a:r>
          </a:p>
        </p:txBody>
      </p:sp>
      <p:sp>
        <p:nvSpPr>
          <p:cNvPr id="38" name="TextBox 37"/>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39"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40"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41"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42"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3"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45" name="TextBox 44"/>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FY13</a:t>
            </a:r>
          </a:p>
        </p:txBody>
      </p:sp>
      <p:sp>
        <p:nvSpPr>
          <p:cNvPr id="46" name="TextBox 45"/>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FY12</a:t>
            </a:r>
          </a:p>
        </p:txBody>
      </p:sp>
      <p:sp>
        <p:nvSpPr>
          <p:cNvPr id="47" name="TextBox 46"/>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FY11</a:t>
            </a:r>
          </a:p>
        </p:txBody>
      </p:sp>
      <p:sp>
        <p:nvSpPr>
          <p:cNvPr id="48" name="TextBox 47"/>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9" name="TextBox 48"/>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50" name="TextBox 49"/>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4" name="Content Placeholder 6"/>
          <p:cNvSpPr>
            <a:spLocks noGrp="1"/>
          </p:cNvSpPr>
          <p:nvPr>
            <p:ph sz="quarter" idx="31"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Content Placeholder 6"/>
          <p:cNvSpPr>
            <a:spLocks noGrp="1"/>
          </p:cNvSpPr>
          <p:nvPr>
            <p:ph sz="quarter" idx="32"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2" y="76203"/>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31" name="TextBox 30"/>
          <p:cNvSpPr txBox="1"/>
          <p:nvPr userDrawn="1"/>
        </p:nvSpPr>
        <p:spPr>
          <a:xfrm>
            <a:off x="8041823" y="197129"/>
            <a:ext cx="949780" cy="219291"/>
          </a:xfrm>
          <a:prstGeom prst="rect">
            <a:avLst/>
          </a:prstGeom>
          <a:noFill/>
        </p:spPr>
        <p:txBody>
          <a:bodyPr wrap="square" rtlCol="0">
            <a:spAutoFit/>
          </a:bodyPr>
          <a:lstStyle/>
          <a:p>
            <a:pPr algn="ctr" defTabSz="914400"/>
            <a:r>
              <a:rPr lang="en-US" sz="825" dirty="0">
                <a:solidFill>
                  <a:prstClr val="black"/>
                </a:solidFill>
                <a:ea typeface="Tahoma" pitchFamily="34" charset="0"/>
                <a:cs typeface="Tahoma" pitchFamily="34" charset="0"/>
              </a:rPr>
              <a:t>Prototype</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35" name="TextBox 3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37" name="TextBox 3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38" name="TextBox 3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39" name="TextBox 3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3" name="Content Placeholder 6"/>
          <p:cNvSpPr>
            <a:spLocks noGrp="1"/>
          </p:cNvSpPr>
          <p:nvPr>
            <p:ph sz="quarter" idx="31"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6"/>
          <p:cNvSpPr>
            <a:spLocks noGrp="1"/>
          </p:cNvSpPr>
          <p:nvPr>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6"/>
          <p:cNvSpPr>
            <a:spLocks noGrp="1"/>
          </p:cNvSpPr>
          <p:nvPr>
            <p:ph sz="quarter" idx="32"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Box 46"/>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48" name="TextBox 47"/>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rPr>
              <a:t>PROJECT:</a:t>
            </a:r>
          </a:p>
        </p:txBody>
      </p:sp>
      <p:sp>
        <p:nvSpPr>
          <p:cNvPr id="49" name="TextBox 48"/>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50"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51"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2"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3"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4"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5"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6" name="TextBox 55"/>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FY13</a:t>
            </a:r>
          </a:p>
        </p:txBody>
      </p:sp>
      <p:sp>
        <p:nvSpPr>
          <p:cNvPr id="57" name="TextBox 56"/>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FY12</a:t>
            </a:r>
          </a:p>
        </p:txBody>
      </p:sp>
      <p:sp>
        <p:nvSpPr>
          <p:cNvPr id="58" name="TextBox 57"/>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6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lvl1pPr>
          </a:lstStyle>
          <a:p>
            <a:pPr>
              <a:defRPr/>
            </a:pPr>
            <a:fld id="{D5D80B46-086F-48B7-B015-E7325E73540B}" type="datetime1">
              <a:rPr lang="en-US"/>
              <a:pPr>
                <a:defRPr/>
              </a:pPr>
              <a:t>4/30/2019</a:t>
            </a:fld>
            <a:endParaRPr lang="en-US" dirty="0"/>
          </a:p>
        </p:txBody>
      </p:sp>
      <p:sp>
        <p:nvSpPr>
          <p:cNvPr id="14" name="Slide Number Placeholder 18"/>
          <p:cNvSpPr>
            <a:spLocks noGrp="1"/>
          </p:cNvSpPr>
          <p:nvPr>
            <p:ph type="sldNum" sz="quarter" idx="18"/>
          </p:nvPr>
        </p:nvSpPr>
        <p:spPr/>
        <p:txBody>
          <a:bodyPr/>
          <a:lstStyle>
            <a:lvl1pPr>
              <a:defRPr/>
            </a:lvl1pPr>
          </a:lstStyle>
          <a:p>
            <a:pPr>
              <a:defRPr/>
            </a:pPr>
            <a:fld id="{AACFA5B4-1064-4F57-B2BA-BFEAE79E4E48}"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18218996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2" y="76203"/>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31" name="TextBox 30"/>
          <p:cNvSpPr txBox="1"/>
          <p:nvPr userDrawn="1"/>
        </p:nvSpPr>
        <p:spPr>
          <a:xfrm>
            <a:off x="7968347" y="123652"/>
            <a:ext cx="1102180" cy="334835"/>
          </a:xfrm>
          <a:prstGeom prst="rect">
            <a:avLst/>
          </a:prstGeom>
          <a:noFill/>
        </p:spPr>
        <p:txBody>
          <a:bodyPr wrap="square" rtlCol="0">
            <a:spAutoFit/>
          </a:bodyPr>
          <a:lstStyle/>
          <a:p>
            <a:pPr algn="ctr" defTabSz="914400"/>
            <a:r>
              <a:rPr lang="en-US" sz="788" dirty="0">
                <a:solidFill>
                  <a:prstClr val="black"/>
                </a:solidFill>
                <a:ea typeface="Tahoma" pitchFamily="34" charset="0"/>
                <a:cs typeface="Tahoma" pitchFamily="34" charset="0"/>
              </a:rPr>
              <a:t>Field</a:t>
            </a:r>
          </a:p>
          <a:p>
            <a:pPr algn="ctr" defTabSz="914400"/>
            <a:r>
              <a:rPr lang="en-US" sz="788" dirty="0">
                <a:solidFill>
                  <a:prstClr val="black"/>
                </a:solidFill>
                <a:ea typeface="Tahoma" pitchFamily="34" charset="0"/>
                <a:cs typeface="Tahoma" pitchFamily="34" charset="0"/>
              </a:rPr>
              <a:t>Demonstration</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35" name="TextBox 3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37" name="TextBox 3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38" name="TextBox 3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39" name="TextBox 3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3" name="Content Placeholder 6"/>
          <p:cNvSpPr>
            <a:spLocks noGrp="1"/>
          </p:cNvSpPr>
          <p:nvPr>
            <p:ph sz="quarter" idx="31"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6"/>
          <p:cNvSpPr>
            <a:spLocks noGrp="1"/>
          </p:cNvSpPr>
          <p:nvPr>
            <p:ph sz="quarter" idx="26"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6"/>
          <p:cNvSpPr>
            <a:spLocks noGrp="1"/>
          </p:cNvSpPr>
          <p:nvPr>
            <p:ph sz="quarter" idx="32"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Box 46"/>
          <p:cNvSpPr txBox="1"/>
          <p:nvPr userDrawn="1"/>
        </p:nvSpPr>
        <p:spPr>
          <a:xfrm>
            <a:off x="28579" y="110094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48" name="TextBox 47"/>
          <p:cNvSpPr txBox="1"/>
          <p:nvPr userDrawn="1"/>
        </p:nvSpPr>
        <p:spPr>
          <a:xfrm>
            <a:off x="1044046" y="1100947"/>
            <a:ext cx="1204913" cy="207749"/>
          </a:xfrm>
          <a:prstGeom prst="rect">
            <a:avLst/>
          </a:prstGeom>
          <a:noFill/>
        </p:spPr>
        <p:txBody>
          <a:bodyPr wrap="square" rtlCol="0">
            <a:spAutoFit/>
          </a:bodyPr>
          <a:lstStyle/>
          <a:p>
            <a:pPr defTabSz="914400"/>
            <a:r>
              <a:rPr lang="en-US" sz="750" dirty="0">
                <a:solidFill>
                  <a:prstClr val="black"/>
                </a:solidFill>
              </a:rPr>
              <a:t>PROJECT:</a:t>
            </a:r>
          </a:p>
        </p:txBody>
      </p:sp>
      <p:sp>
        <p:nvSpPr>
          <p:cNvPr id="49" name="TextBox 48"/>
          <p:cNvSpPr txBox="1"/>
          <p:nvPr userDrawn="1"/>
        </p:nvSpPr>
        <p:spPr>
          <a:xfrm>
            <a:off x="2257427" y="110094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50" name="Text Placeholder 2"/>
          <p:cNvSpPr>
            <a:spLocks noGrp="1"/>
          </p:cNvSpPr>
          <p:nvPr>
            <p:ph type="body" sz="quarter" idx="21" hasCustomPrompt="1"/>
          </p:nvPr>
        </p:nvSpPr>
        <p:spPr>
          <a:xfrm>
            <a:off x="280458" y="1100946"/>
            <a:ext cx="744007" cy="207749"/>
          </a:xfrm>
          <a:noFill/>
        </p:spPr>
        <p:txBody>
          <a:bodyPr wrap="square" lIns="45720" rtlCol="0">
            <a:spAutoFit/>
          </a:bodyPr>
          <a:lstStyle>
            <a:lvl1pPr>
              <a:defRPr lang="en-US" sz="750" dirty="0">
                <a:latin typeface="+mn-lt"/>
                <a:cs typeface="+mn-cs"/>
              </a:defRPr>
            </a:lvl1pPr>
          </a:lstStyle>
          <a:p>
            <a:pPr marL="0" lvl="0"/>
            <a:r>
              <a:rPr lang="en-US" dirty="0"/>
              <a:t>-</a:t>
            </a:r>
          </a:p>
        </p:txBody>
      </p:sp>
      <p:sp>
        <p:nvSpPr>
          <p:cNvPr id="51" name="Text Placeholder 2"/>
          <p:cNvSpPr>
            <a:spLocks noGrp="1"/>
          </p:cNvSpPr>
          <p:nvPr>
            <p:ph type="body" sz="quarter" idx="22" hasCustomPrompt="1"/>
          </p:nvPr>
        </p:nvSpPr>
        <p:spPr>
          <a:xfrm>
            <a:off x="1679074" y="1100947"/>
            <a:ext cx="502149"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2" name="Text Placeholder 2"/>
          <p:cNvSpPr>
            <a:spLocks noGrp="1"/>
          </p:cNvSpPr>
          <p:nvPr>
            <p:ph type="body" sz="quarter" idx="23" hasCustomPrompt="1"/>
          </p:nvPr>
        </p:nvSpPr>
        <p:spPr>
          <a:xfrm>
            <a:off x="3022598" y="110094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3" name="Text Placeholder 39"/>
          <p:cNvSpPr>
            <a:spLocks noGrp="1"/>
          </p:cNvSpPr>
          <p:nvPr>
            <p:ph type="body" sz="quarter" idx="15" hasCustomPrompt="1"/>
          </p:nvPr>
        </p:nvSpPr>
        <p:spPr>
          <a:xfrm>
            <a:off x="683998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4" name="Text Placeholder 39"/>
          <p:cNvSpPr>
            <a:spLocks noGrp="1"/>
          </p:cNvSpPr>
          <p:nvPr>
            <p:ph type="body" sz="quarter" idx="29" hasCustomPrompt="1"/>
          </p:nvPr>
        </p:nvSpPr>
        <p:spPr>
          <a:xfrm>
            <a:off x="7572256"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5" name="Text Placeholder 39"/>
          <p:cNvSpPr>
            <a:spLocks noGrp="1"/>
          </p:cNvSpPr>
          <p:nvPr>
            <p:ph type="body" sz="quarter" idx="30" hasCustomPrompt="1"/>
          </p:nvPr>
        </p:nvSpPr>
        <p:spPr>
          <a:xfrm>
            <a:off x="8309850" y="1100946"/>
            <a:ext cx="731520" cy="207749"/>
          </a:xfrm>
          <a:noFill/>
        </p:spPr>
        <p:txBody>
          <a:bodyPr wrap="square" rtlCol="0">
            <a:spAutoFit/>
          </a:bodyPr>
          <a:lstStyle>
            <a:lvl1pPr algn="ctr">
              <a:defRPr lang="en-US" sz="750" dirty="0">
                <a:latin typeface="+mn-lt"/>
                <a:cs typeface="+mn-cs"/>
              </a:defRPr>
            </a:lvl1pPr>
          </a:lstStyle>
          <a:p>
            <a:pPr marL="0" lvl="0"/>
            <a:r>
              <a:rPr lang="en-US" dirty="0"/>
              <a:t>0.000</a:t>
            </a:r>
          </a:p>
        </p:txBody>
      </p:sp>
      <p:sp>
        <p:nvSpPr>
          <p:cNvPr id="56" name="TextBox 55"/>
          <p:cNvSpPr txBox="1"/>
          <p:nvPr userDrawn="1"/>
        </p:nvSpPr>
        <p:spPr>
          <a:xfrm>
            <a:off x="8309850"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FY13</a:t>
            </a:r>
          </a:p>
        </p:txBody>
      </p:sp>
      <p:sp>
        <p:nvSpPr>
          <p:cNvPr id="57" name="TextBox 56"/>
          <p:cNvSpPr txBox="1"/>
          <p:nvPr userDrawn="1"/>
        </p:nvSpPr>
        <p:spPr>
          <a:xfrm>
            <a:off x="7576244"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FY12</a:t>
            </a:r>
          </a:p>
        </p:txBody>
      </p:sp>
      <p:sp>
        <p:nvSpPr>
          <p:cNvPr id="58" name="TextBox 57"/>
          <p:cNvSpPr txBox="1"/>
          <p:nvPr userDrawn="1"/>
        </p:nvSpPr>
        <p:spPr>
          <a:xfrm>
            <a:off x="6842638" y="880703"/>
            <a:ext cx="731520" cy="207749"/>
          </a:xfrm>
          <a:prstGeom prst="rect">
            <a:avLst/>
          </a:prstGeom>
          <a:noFill/>
        </p:spPr>
        <p:txBody>
          <a:bodyPr wrap="square" rtlCol="0">
            <a:spAutoFit/>
          </a:bodyPr>
          <a:lstStyle>
            <a:defPPr>
              <a:defRPr lang="en-US"/>
            </a:defPPr>
            <a:lvl1pPr>
              <a:defRPr sz="1000"/>
            </a:lvl1pPr>
          </a:lstStyle>
          <a:p>
            <a:pPr algn="ctr" defTabSz="914400"/>
            <a:r>
              <a:rPr lang="en-US" sz="750" dirty="0">
                <a:solidFill>
                  <a:prstClr val="black"/>
                </a:solidFill>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6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2" y="76203"/>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37" name="TextBox 36"/>
          <p:cNvSpPr txBox="1"/>
          <p:nvPr userDrawn="1"/>
        </p:nvSpPr>
        <p:spPr>
          <a:xfrm>
            <a:off x="8041823" y="197127"/>
            <a:ext cx="949780" cy="219291"/>
          </a:xfrm>
          <a:prstGeom prst="rect">
            <a:avLst/>
          </a:prstGeom>
          <a:noFill/>
        </p:spPr>
        <p:txBody>
          <a:bodyPr wrap="square" rtlCol="0">
            <a:spAutoFit/>
          </a:bodyPr>
          <a:lstStyle/>
          <a:p>
            <a:pPr algn="ctr" defTabSz="914400"/>
            <a:r>
              <a:rPr lang="en-US" sz="825" dirty="0">
                <a:solidFill>
                  <a:prstClr val="black"/>
                </a:solidFill>
                <a:ea typeface="Tahoma" pitchFamily="34" charset="0"/>
                <a:cs typeface="Tahoma" pitchFamily="34" charset="0"/>
              </a:rPr>
              <a:t>Concept</a:t>
            </a:r>
          </a:p>
        </p:txBody>
      </p:sp>
      <p:pic>
        <p:nvPicPr>
          <p:cNvPr id="39" name="Picture 3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41" name="TextBox 40"/>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43" name="TextBox 42"/>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4" name="TextBox 43"/>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45" name="TextBox 44"/>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6"/>
          <p:cNvSpPr>
            <a:spLocks noGrp="1"/>
          </p:cNvSpPr>
          <p:nvPr>
            <p:ph sz="quarter" idx="33"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6"/>
          <p:cNvSpPr>
            <a:spLocks noGrp="1"/>
          </p:cNvSpPr>
          <p:nvPr>
            <p:ph sz="quarter" idx="34"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Box 52"/>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54" name="TextBox 53"/>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rPr>
              <a:t>PROJECT:</a:t>
            </a:r>
          </a:p>
        </p:txBody>
      </p:sp>
      <p:sp>
        <p:nvSpPr>
          <p:cNvPr id="55" name="TextBox 54"/>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56"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57"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8"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1"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3" name="Text Placeholder 39"/>
          <p:cNvSpPr>
            <a:spLocks noGrp="1"/>
          </p:cNvSpPr>
          <p:nvPr>
            <p:ph type="body" sz="quarter" idx="35"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4" name="Text Placeholder 39"/>
          <p:cNvSpPr>
            <a:spLocks noGrp="1"/>
          </p:cNvSpPr>
          <p:nvPr>
            <p:ph type="body" sz="quarter" idx="36"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5" name="TextBox 64"/>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FY13</a:t>
            </a:r>
          </a:p>
        </p:txBody>
      </p:sp>
      <p:sp>
        <p:nvSpPr>
          <p:cNvPr id="66" name="TextBox 65"/>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FY12</a:t>
            </a:r>
          </a:p>
        </p:txBody>
      </p:sp>
      <p:sp>
        <p:nvSpPr>
          <p:cNvPr id="67" name="TextBox 66"/>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FY11</a:t>
            </a:r>
          </a:p>
        </p:txBody>
      </p:sp>
      <p:sp>
        <p:nvSpPr>
          <p:cNvPr id="68" name="TextBox 67"/>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PROJECT</a:t>
            </a:r>
          </a:p>
        </p:txBody>
      </p:sp>
      <p:sp>
        <p:nvSpPr>
          <p:cNvPr id="69" name="Text Placeholder 39"/>
          <p:cNvSpPr>
            <a:spLocks noGrp="1"/>
          </p:cNvSpPr>
          <p:nvPr>
            <p:ph type="body" sz="quarter" idx="37"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70" name="Text Placeholder 39"/>
          <p:cNvSpPr>
            <a:spLocks noGrp="1"/>
          </p:cNvSpPr>
          <p:nvPr>
            <p:ph type="body" sz="quarter" idx="38"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73"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2" y="76203"/>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37" name="TextBox 36"/>
          <p:cNvSpPr txBox="1"/>
          <p:nvPr userDrawn="1"/>
        </p:nvSpPr>
        <p:spPr>
          <a:xfrm>
            <a:off x="8041823" y="197129"/>
            <a:ext cx="949780" cy="219291"/>
          </a:xfrm>
          <a:prstGeom prst="rect">
            <a:avLst/>
          </a:prstGeom>
          <a:noFill/>
        </p:spPr>
        <p:txBody>
          <a:bodyPr wrap="square" rtlCol="0">
            <a:spAutoFit/>
          </a:bodyPr>
          <a:lstStyle/>
          <a:p>
            <a:pPr algn="ctr" defTabSz="914400"/>
            <a:r>
              <a:rPr lang="en-US" sz="825" dirty="0">
                <a:solidFill>
                  <a:prstClr val="black"/>
                </a:solidFill>
                <a:ea typeface="Tahoma" pitchFamily="34" charset="0"/>
                <a:cs typeface="Tahoma" pitchFamily="34" charset="0"/>
              </a:rPr>
              <a:t>Prototype</a:t>
            </a:r>
          </a:p>
        </p:txBody>
      </p:sp>
      <p:pic>
        <p:nvPicPr>
          <p:cNvPr id="39" name="Picture 3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41" name="TextBox 40"/>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43" name="TextBox 42"/>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4" name="TextBox 43"/>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45" name="TextBox 44"/>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6"/>
          <p:cNvSpPr>
            <a:spLocks noGrp="1"/>
          </p:cNvSpPr>
          <p:nvPr>
            <p:ph sz="quarter" idx="33"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6"/>
          <p:cNvSpPr>
            <a:spLocks noGrp="1"/>
          </p:cNvSpPr>
          <p:nvPr>
            <p:ph sz="quarter" idx="34"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Box 52"/>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54" name="TextBox 53"/>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rPr>
              <a:t>PROJECT:</a:t>
            </a:r>
          </a:p>
        </p:txBody>
      </p:sp>
      <p:sp>
        <p:nvSpPr>
          <p:cNvPr id="55" name="TextBox 54"/>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56"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57"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8"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1"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3" name="Text Placeholder 39"/>
          <p:cNvSpPr>
            <a:spLocks noGrp="1"/>
          </p:cNvSpPr>
          <p:nvPr>
            <p:ph type="body" sz="quarter" idx="35"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4" name="Text Placeholder 39"/>
          <p:cNvSpPr>
            <a:spLocks noGrp="1"/>
          </p:cNvSpPr>
          <p:nvPr>
            <p:ph type="body" sz="quarter" idx="36"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5" name="TextBox 64"/>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FY13</a:t>
            </a:r>
          </a:p>
        </p:txBody>
      </p:sp>
      <p:sp>
        <p:nvSpPr>
          <p:cNvPr id="66" name="TextBox 65"/>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FY12</a:t>
            </a:r>
          </a:p>
        </p:txBody>
      </p:sp>
      <p:sp>
        <p:nvSpPr>
          <p:cNvPr id="67" name="TextBox 66"/>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FY11</a:t>
            </a:r>
          </a:p>
        </p:txBody>
      </p:sp>
      <p:sp>
        <p:nvSpPr>
          <p:cNvPr id="68" name="TextBox 67"/>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PROJECT</a:t>
            </a:r>
          </a:p>
        </p:txBody>
      </p:sp>
      <p:sp>
        <p:nvSpPr>
          <p:cNvPr id="69" name="Text Placeholder 39"/>
          <p:cNvSpPr>
            <a:spLocks noGrp="1"/>
          </p:cNvSpPr>
          <p:nvPr>
            <p:ph type="body" sz="quarter" idx="37"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70" name="Text Placeholder 39"/>
          <p:cNvSpPr>
            <a:spLocks noGrp="1"/>
          </p:cNvSpPr>
          <p:nvPr>
            <p:ph type="body" sz="quarter" idx="38"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73"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2" y="76203"/>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37" name="TextBox 36"/>
          <p:cNvSpPr txBox="1"/>
          <p:nvPr userDrawn="1"/>
        </p:nvSpPr>
        <p:spPr>
          <a:xfrm>
            <a:off x="7968347" y="123652"/>
            <a:ext cx="1102180" cy="334835"/>
          </a:xfrm>
          <a:prstGeom prst="rect">
            <a:avLst/>
          </a:prstGeom>
          <a:noFill/>
        </p:spPr>
        <p:txBody>
          <a:bodyPr wrap="square" rtlCol="0">
            <a:spAutoFit/>
          </a:bodyPr>
          <a:lstStyle/>
          <a:p>
            <a:pPr algn="ctr" defTabSz="914400"/>
            <a:r>
              <a:rPr lang="en-US" sz="788" dirty="0">
                <a:solidFill>
                  <a:prstClr val="black"/>
                </a:solidFill>
                <a:ea typeface="Tahoma" pitchFamily="34" charset="0"/>
                <a:cs typeface="Tahoma" pitchFamily="34" charset="0"/>
              </a:rPr>
              <a:t>Field</a:t>
            </a:r>
          </a:p>
          <a:p>
            <a:pPr algn="ctr" defTabSz="914400"/>
            <a:r>
              <a:rPr lang="en-US" sz="788" dirty="0">
                <a:solidFill>
                  <a:prstClr val="black"/>
                </a:solidFill>
                <a:ea typeface="Tahoma" pitchFamily="34" charset="0"/>
                <a:cs typeface="Tahoma" pitchFamily="34" charset="0"/>
              </a:rPr>
              <a:t>Demonstration</a:t>
            </a:r>
          </a:p>
        </p:txBody>
      </p:sp>
      <p:pic>
        <p:nvPicPr>
          <p:cNvPr id="39" name="Picture 3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41" name="TextBox 40"/>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43" name="TextBox 42"/>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4" name="TextBox 43"/>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45" name="TextBox 44"/>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49" name="Content Placeholder 6"/>
          <p:cNvSpPr>
            <a:spLocks noGrp="1"/>
          </p:cNvSpPr>
          <p:nvPr>
            <p:ph sz="quarter" idx="32"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6"/>
          <p:cNvSpPr>
            <a:spLocks noGrp="1"/>
          </p:cNvSpPr>
          <p:nvPr>
            <p:ph sz="quarter" idx="33"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6"/>
          <p:cNvSpPr>
            <a:spLocks noGrp="1"/>
          </p:cNvSpPr>
          <p:nvPr>
            <p:ph sz="quarter" idx="34"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Box 52"/>
          <p:cNvSpPr txBox="1"/>
          <p:nvPr userDrawn="1"/>
        </p:nvSpPr>
        <p:spPr>
          <a:xfrm>
            <a:off x="28579" y="1109507"/>
            <a:ext cx="623887" cy="207749"/>
          </a:xfrm>
          <a:prstGeom prst="rect">
            <a:avLst/>
          </a:prstGeom>
          <a:noFill/>
        </p:spPr>
        <p:txBody>
          <a:bodyPr wrap="square" rtlCol="0">
            <a:spAutoFit/>
          </a:bodyPr>
          <a:lstStyle/>
          <a:p>
            <a:pPr defTabSz="914400"/>
            <a:r>
              <a:rPr lang="en-US" sz="750" dirty="0">
                <a:solidFill>
                  <a:prstClr val="black"/>
                </a:solidFill>
              </a:rPr>
              <a:t>PE:</a:t>
            </a:r>
          </a:p>
        </p:txBody>
      </p:sp>
      <p:sp>
        <p:nvSpPr>
          <p:cNvPr id="54" name="TextBox 53"/>
          <p:cNvSpPr txBox="1"/>
          <p:nvPr userDrawn="1"/>
        </p:nvSpPr>
        <p:spPr>
          <a:xfrm>
            <a:off x="1782269" y="1109507"/>
            <a:ext cx="792555" cy="207749"/>
          </a:xfrm>
          <a:prstGeom prst="rect">
            <a:avLst/>
          </a:prstGeom>
          <a:noFill/>
        </p:spPr>
        <p:txBody>
          <a:bodyPr wrap="square" rtlCol="0">
            <a:spAutoFit/>
          </a:bodyPr>
          <a:lstStyle/>
          <a:p>
            <a:pPr defTabSz="914400"/>
            <a:r>
              <a:rPr lang="en-US" sz="750" dirty="0">
                <a:solidFill>
                  <a:prstClr val="black"/>
                </a:solidFill>
              </a:rPr>
              <a:t>PROJECT:</a:t>
            </a:r>
          </a:p>
        </p:txBody>
      </p:sp>
      <p:sp>
        <p:nvSpPr>
          <p:cNvPr id="55" name="TextBox 54"/>
          <p:cNvSpPr txBox="1"/>
          <p:nvPr userDrawn="1"/>
        </p:nvSpPr>
        <p:spPr>
          <a:xfrm>
            <a:off x="3614741" y="1109507"/>
            <a:ext cx="1204913" cy="207749"/>
          </a:xfrm>
          <a:prstGeom prst="rect">
            <a:avLst/>
          </a:prstGeom>
          <a:noFill/>
        </p:spPr>
        <p:txBody>
          <a:bodyPr wrap="square" rtlCol="0">
            <a:spAutoFit/>
          </a:bodyPr>
          <a:lstStyle/>
          <a:p>
            <a:pPr defTabSz="914400"/>
            <a:r>
              <a:rPr lang="en-US" sz="750" dirty="0">
                <a:solidFill>
                  <a:prstClr val="black"/>
                </a:solidFill>
              </a:rPr>
              <a:t>RDDS PG #:</a:t>
            </a:r>
          </a:p>
        </p:txBody>
      </p:sp>
      <p:sp>
        <p:nvSpPr>
          <p:cNvPr id="56" name="Text Placeholder 2"/>
          <p:cNvSpPr>
            <a:spLocks noGrp="1"/>
          </p:cNvSpPr>
          <p:nvPr>
            <p:ph type="body" sz="quarter" idx="21" hasCustomPrompt="1"/>
          </p:nvPr>
        </p:nvSpPr>
        <p:spPr>
          <a:xfrm>
            <a:off x="280457" y="1109507"/>
            <a:ext cx="1489074" cy="207749"/>
          </a:xfrm>
          <a:noFill/>
        </p:spPr>
        <p:txBody>
          <a:bodyPr wrap="square" lIns="45720" rtlCol="0">
            <a:spAutoFit/>
          </a:bodyPr>
          <a:lstStyle>
            <a:lvl1pPr>
              <a:defRPr lang="en-US" sz="750" baseline="0" dirty="0">
                <a:latin typeface="+mn-lt"/>
                <a:cs typeface="+mn-cs"/>
              </a:defRPr>
            </a:lvl1pPr>
          </a:lstStyle>
          <a:p>
            <a:pPr marL="0" lvl="0"/>
            <a:r>
              <a:rPr lang="en-US" dirty="0"/>
              <a:t>-</a:t>
            </a:r>
          </a:p>
        </p:txBody>
      </p:sp>
      <p:sp>
        <p:nvSpPr>
          <p:cNvPr id="57" name="Text Placeholder 2"/>
          <p:cNvSpPr>
            <a:spLocks noGrp="1"/>
          </p:cNvSpPr>
          <p:nvPr>
            <p:ph type="body" sz="quarter" idx="22" hasCustomPrompt="1"/>
          </p:nvPr>
        </p:nvSpPr>
        <p:spPr>
          <a:xfrm>
            <a:off x="2405680" y="1109507"/>
            <a:ext cx="1240732"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8" name="Text Placeholder 2"/>
          <p:cNvSpPr>
            <a:spLocks noGrp="1"/>
          </p:cNvSpPr>
          <p:nvPr>
            <p:ph type="body" sz="quarter" idx="23" hasCustomPrompt="1"/>
          </p:nvPr>
        </p:nvSpPr>
        <p:spPr>
          <a:xfrm>
            <a:off x="4388380" y="1109507"/>
            <a:ext cx="1040343" cy="20774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750" dirty="0">
                <a:latin typeface="+mn-lt"/>
                <a:cs typeface="+mn-cs"/>
              </a:defRPr>
            </a:lvl1pPr>
          </a:lstStyle>
          <a:p>
            <a:pPr marL="0" lvl="0"/>
            <a:r>
              <a:rPr lang="en-US" dirty="0"/>
              <a:t>-</a:t>
            </a:r>
          </a:p>
        </p:txBody>
      </p:sp>
      <p:sp>
        <p:nvSpPr>
          <p:cNvPr id="59" name="Text Placeholder 39"/>
          <p:cNvSpPr>
            <a:spLocks noGrp="1"/>
          </p:cNvSpPr>
          <p:nvPr>
            <p:ph type="body" sz="quarter" idx="15" hasCustomPrompt="1"/>
          </p:nvPr>
        </p:nvSpPr>
        <p:spPr>
          <a:xfrm>
            <a:off x="684795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0" name="Text Placeholder 39"/>
          <p:cNvSpPr>
            <a:spLocks noGrp="1"/>
          </p:cNvSpPr>
          <p:nvPr>
            <p:ph type="body" sz="quarter" idx="29" hasCustomPrompt="1"/>
          </p:nvPr>
        </p:nvSpPr>
        <p:spPr>
          <a:xfrm>
            <a:off x="7579596"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1" name="Text Placeholder 39"/>
          <p:cNvSpPr>
            <a:spLocks noGrp="1"/>
          </p:cNvSpPr>
          <p:nvPr>
            <p:ph type="body" sz="quarter" idx="30" hasCustomPrompt="1"/>
          </p:nvPr>
        </p:nvSpPr>
        <p:spPr>
          <a:xfrm>
            <a:off x="8313898"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2" name="Text Placeholder 39"/>
          <p:cNvSpPr>
            <a:spLocks noGrp="1"/>
          </p:cNvSpPr>
          <p:nvPr>
            <p:ph type="body" sz="quarter" idx="31" hasCustomPrompt="1"/>
          </p:nvPr>
        </p:nvSpPr>
        <p:spPr>
          <a:xfrm>
            <a:off x="684795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3" name="Text Placeholder 39"/>
          <p:cNvSpPr>
            <a:spLocks noGrp="1"/>
          </p:cNvSpPr>
          <p:nvPr>
            <p:ph type="body" sz="quarter" idx="35" hasCustomPrompt="1"/>
          </p:nvPr>
        </p:nvSpPr>
        <p:spPr>
          <a:xfrm>
            <a:off x="7579596"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4" name="Text Placeholder 39"/>
          <p:cNvSpPr>
            <a:spLocks noGrp="1"/>
          </p:cNvSpPr>
          <p:nvPr>
            <p:ph type="body" sz="quarter" idx="36" hasCustomPrompt="1"/>
          </p:nvPr>
        </p:nvSpPr>
        <p:spPr>
          <a:xfrm>
            <a:off x="8313898"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0.000</a:t>
            </a:r>
          </a:p>
        </p:txBody>
      </p:sp>
      <p:sp>
        <p:nvSpPr>
          <p:cNvPr id="65" name="TextBox 64"/>
          <p:cNvSpPr txBox="1"/>
          <p:nvPr userDrawn="1"/>
        </p:nvSpPr>
        <p:spPr>
          <a:xfrm>
            <a:off x="8313898"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FY13</a:t>
            </a:r>
          </a:p>
        </p:txBody>
      </p:sp>
      <p:sp>
        <p:nvSpPr>
          <p:cNvPr id="66" name="TextBox 65"/>
          <p:cNvSpPr txBox="1"/>
          <p:nvPr userDrawn="1"/>
        </p:nvSpPr>
        <p:spPr>
          <a:xfrm>
            <a:off x="7579596"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FY12</a:t>
            </a:r>
          </a:p>
        </p:txBody>
      </p:sp>
      <p:sp>
        <p:nvSpPr>
          <p:cNvPr id="67" name="TextBox 66"/>
          <p:cNvSpPr txBox="1"/>
          <p:nvPr userDrawn="1"/>
        </p:nvSpPr>
        <p:spPr>
          <a:xfrm>
            <a:off x="684795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FY11</a:t>
            </a:r>
          </a:p>
        </p:txBody>
      </p:sp>
      <p:sp>
        <p:nvSpPr>
          <p:cNvPr id="68" name="TextBox 67"/>
          <p:cNvSpPr txBox="1"/>
          <p:nvPr userDrawn="1"/>
        </p:nvSpPr>
        <p:spPr>
          <a:xfrm>
            <a:off x="6116434" y="663878"/>
            <a:ext cx="731520" cy="173124"/>
          </a:xfrm>
          <a:prstGeom prst="rect">
            <a:avLst/>
          </a:prstGeom>
          <a:noFill/>
        </p:spPr>
        <p:txBody>
          <a:bodyPr wrap="square" lIns="68580" tIns="34290" rIns="68580" bIns="34290" rtlCol="0">
            <a:spAutoFit/>
          </a:bodyPr>
          <a:lstStyle>
            <a:defPPr>
              <a:defRPr lang="en-US"/>
            </a:defPPr>
            <a:lvl1pPr>
              <a:defRPr sz="1000"/>
            </a:lvl1pPr>
          </a:lstStyle>
          <a:p>
            <a:pPr algn="ctr" defTabSz="914400"/>
            <a:r>
              <a:rPr lang="en-US" sz="675" dirty="0">
                <a:solidFill>
                  <a:prstClr val="black"/>
                </a:solidFill>
              </a:rPr>
              <a:t>PROJECT</a:t>
            </a:r>
          </a:p>
        </p:txBody>
      </p:sp>
      <p:sp>
        <p:nvSpPr>
          <p:cNvPr id="69" name="Text Placeholder 39"/>
          <p:cNvSpPr>
            <a:spLocks noGrp="1"/>
          </p:cNvSpPr>
          <p:nvPr>
            <p:ph type="body" sz="quarter" idx="37" hasCustomPrompt="1"/>
          </p:nvPr>
        </p:nvSpPr>
        <p:spPr>
          <a:xfrm>
            <a:off x="6116434" y="1124894"/>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sp>
        <p:nvSpPr>
          <p:cNvPr id="70" name="Text Placeholder 39"/>
          <p:cNvSpPr>
            <a:spLocks noGrp="1"/>
          </p:cNvSpPr>
          <p:nvPr>
            <p:ph type="body" sz="quarter" idx="38" hasCustomPrompt="1"/>
          </p:nvPr>
        </p:nvSpPr>
        <p:spPr>
          <a:xfrm>
            <a:off x="6116434" y="893966"/>
            <a:ext cx="731520" cy="196208"/>
          </a:xfrm>
          <a:noFill/>
        </p:spPr>
        <p:txBody>
          <a:bodyPr wrap="square" lIns="91440" tIns="45720" rIns="91440" bIns="45720" rtlCol="0">
            <a:spAutoFit/>
          </a:bodyPr>
          <a:lstStyle>
            <a:lvl1pPr algn="ctr">
              <a:defRPr lang="en-US" sz="675" dirty="0">
                <a:latin typeface="+mn-lt"/>
                <a:cs typeface="+mn-cs"/>
              </a:defRPr>
            </a:lvl1pPr>
          </a:lstStyle>
          <a:p>
            <a:pPr marL="0" lvl="0"/>
            <a:r>
              <a:rPr lang="en-US" dirty="0"/>
              <a:t>-</a:t>
            </a:r>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73"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2" y="76203"/>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41" name="TextBox 40"/>
          <p:cNvSpPr txBox="1"/>
          <p:nvPr userDrawn="1"/>
        </p:nvSpPr>
        <p:spPr>
          <a:xfrm>
            <a:off x="8041823" y="197127"/>
            <a:ext cx="949780" cy="219291"/>
          </a:xfrm>
          <a:prstGeom prst="rect">
            <a:avLst/>
          </a:prstGeom>
          <a:noFill/>
        </p:spPr>
        <p:txBody>
          <a:bodyPr wrap="square" rtlCol="0">
            <a:spAutoFit/>
          </a:bodyPr>
          <a:lstStyle/>
          <a:p>
            <a:pPr algn="ctr" defTabSz="914400"/>
            <a:r>
              <a:rPr lang="en-US" sz="825" dirty="0">
                <a:solidFill>
                  <a:prstClr val="black"/>
                </a:solidFill>
                <a:ea typeface="Tahoma" pitchFamily="34" charset="0"/>
                <a:cs typeface="Tahoma" pitchFamily="34" charset="0"/>
              </a:rPr>
              <a:t>Concept</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45" name="TextBox 4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47" name="TextBox 4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8" name="TextBox 4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49" name="TextBox 4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37"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38"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Box 56"/>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rPr>
              <a:t>PE:</a:t>
            </a:r>
          </a:p>
        </p:txBody>
      </p:sp>
      <p:sp>
        <p:nvSpPr>
          <p:cNvPr id="58" name="TextBox 57"/>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rPr>
              <a:t>PROJECT:</a:t>
            </a:r>
          </a:p>
        </p:txBody>
      </p:sp>
      <p:sp>
        <p:nvSpPr>
          <p:cNvPr id="59" name="TextBox 58"/>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rPr>
              <a:t>RDDS PG #:</a:t>
            </a:r>
          </a:p>
        </p:txBody>
      </p:sp>
      <p:sp>
        <p:nvSpPr>
          <p:cNvPr id="60"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61"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62"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63"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4"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5"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6"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7"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8"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9" name="TextBox 68"/>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FY13</a:t>
            </a:r>
          </a:p>
        </p:txBody>
      </p:sp>
      <p:sp>
        <p:nvSpPr>
          <p:cNvPr id="70" name="TextBox 69"/>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FY12</a:t>
            </a:r>
          </a:p>
        </p:txBody>
      </p:sp>
      <p:sp>
        <p:nvSpPr>
          <p:cNvPr id="71" name="TextBox 70"/>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FY11</a:t>
            </a:r>
          </a:p>
        </p:txBody>
      </p:sp>
      <p:sp>
        <p:nvSpPr>
          <p:cNvPr id="72" name="TextBox 71"/>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PROJECT</a:t>
            </a:r>
          </a:p>
        </p:txBody>
      </p:sp>
      <p:sp>
        <p:nvSpPr>
          <p:cNvPr id="73" name="Text Placeholder 39"/>
          <p:cNvSpPr>
            <a:spLocks noGrp="1"/>
          </p:cNvSpPr>
          <p:nvPr>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4" name="Text Placeholder 39"/>
          <p:cNvSpPr>
            <a:spLocks noGrp="1"/>
          </p:cNvSpPr>
          <p:nvPr>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6" name="Text Placeholder 39"/>
          <p:cNvSpPr>
            <a:spLocks noGrp="1"/>
          </p:cNvSpPr>
          <p:nvPr>
            <p:ph type="body" sz="quarter" idx="39"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7" name="Text Placeholder 39"/>
          <p:cNvSpPr>
            <a:spLocks noGrp="1"/>
          </p:cNvSpPr>
          <p:nvPr>
            <p:ph type="body" sz="quarter" idx="40"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8" name="Text Placeholder 39"/>
          <p:cNvSpPr>
            <a:spLocks noGrp="1"/>
          </p:cNvSpPr>
          <p:nvPr>
            <p:ph type="body" sz="quarter" idx="41"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9" name="Text Placeholder 39"/>
          <p:cNvSpPr>
            <a:spLocks noGrp="1"/>
          </p:cNvSpPr>
          <p:nvPr>
            <p:ph type="body" sz="quarter" idx="42"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8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2" y="76203"/>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41" name="TextBox 40"/>
          <p:cNvSpPr txBox="1"/>
          <p:nvPr userDrawn="1"/>
        </p:nvSpPr>
        <p:spPr>
          <a:xfrm>
            <a:off x="8041823" y="197129"/>
            <a:ext cx="949780" cy="219291"/>
          </a:xfrm>
          <a:prstGeom prst="rect">
            <a:avLst/>
          </a:prstGeom>
          <a:noFill/>
        </p:spPr>
        <p:txBody>
          <a:bodyPr wrap="square" rtlCol="0">
            <a:spAutoFit/>
          </a:bodyPr>
          <a:lstStyle/>
          <a:p>
            <a:pPr algn="ctr" defTabSz="914400"/>
            <a:r>
              <a:rPr lang="en-US" sz="825" dirty="0">
                <a:solidFill>
                  <a:prstClr val="black"/>
                </a:solidFill>
                <a:ea typeface="Tahoma" pitchFamily="34" charset="0"/>
                <a:cs typeface="Tahoma" pitchFamily="34" charset="0"/>
              </a:rPr>
              <a:t>Prototype</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45" name="TextBox 4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47" name="TextBox 4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8" name="TextBox 4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49" name="TextBox 4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37"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38"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Box 56"/>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rPr>
              <a:t>PE:</a:t>
            </a:r>
          </a:p>
        </p:txBody>
      </p:sp>
      <p:sp>
        <p:nvSpPr>
          <p:cNvPr id="58" name="TextBox 57"/>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rPr>
              <a:t>PROJECT:</a:t>
            </a:r>
          </a:p>
        </p:txBody>
      </p:sp>
      <p:sp>
        <p:nvSpPr>
          <p:cNvPr id="59" name="TextBox 58"/>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rPr>
              <a:t>RDDS PG #:</a:t>
            </a:r>
          </a:p>
        </p:txBody>
      </p:sp>
      <p:sp>
        <p:nvSpPr>
          <p:cNvPr id="60"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61"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62"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63"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4"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5"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6"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7"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8"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9" name="TextBox 68"/>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FY13</a:t>
            </a:r>
          </a:p>
        </p:txBody>
      </p:sp>
      <p:sp>
        <p:nvSpPr>
          <p:cNvPr id="70" name="TextBox 69"/>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FY12</a:t>
            </a:r>
          </a:p>
        </p:txBody>
      </p:sp>
      <p:sp>
        <p:nvSpPr>
          <p:cNvPr id="71" name="TextBox 70"/>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FY11</a:t>
            </a:r>
          </a:p>
        </p:txBody>
      </p:sp>
      <p:sp>
        <p:nvSpPr>
          <p:cNvPr id="72" name="TextBox 71"/>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PROJECT</a:t>
            </a:r>
          </a:p>
        </p:txBody>
      </p:sp>
      <p:sp>
        <p:nvSpPr>
          <p:cNvPr id="73" name="Text Placeholder 39"/>
          <p:cNvSpPr>
            <a:spLocks noGrp="1"/>
          </p:cNvSpPr>
          <p:nvPr>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4" name="Text Placeholder 39"/>
          <p:cNvSpPr>
            <a:spLocks noGrp="1"/>
          </p:cNvSpPr>
          <p:nvPr>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6" name="Text Placeholder 39"/>
          <p:cNvSpPr>
            <a:spLocks noGrp="1"/>
          </p:cNvSpPr>
          <p:nvPr>
            <p:ph type="body" sz="quarter" idx="39"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7" name="Text Placeholder 39"/>
          <p:cNvSpPr>
            <a:spLocks noGrp="1"/>
          </p:cNvSpPr>
          <p:nvPr>
            <p:ph type="body" sz="quarter" idx="40"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8" name="Text Placeholder 39"/>
          <p:cNvSpPr>
            <a:spLocks noGrp="1"/>
          </p:cNvSpPr>
          <p:nvPr>
            <p:ph type="body" sz="quarter" idx="41"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9" name="Text Placeholder 39"/>
          <p:cNvSpPr>
            <a:spLocks noGrp="1"/>
          </p:cNvSpPr>
          <p:nvPr>
            <p:ph type="body" sz="quarter" idx="42"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8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2" y="76203"/>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41" name="TextBox 40"/>
          <p:cNvSpPr txBox="1"/>
          <p:nvPr userDrawn="1"/>
        </p:nvSpPr>
        <p:spPr>
          <a:xfrm>
            <a:off x="7968347" y="123652"/>
            <a:ext cx="1102180" cy="334835"/>
          </a:xfrm>
          <a:prstGeom prst="rect">
            <a:avLst/>
          </a:prstGeom>
          <a:noFill/>
        </p:spPr>
        <p:txBody>
          <a:bodyPr wrap="square" rtlCol="0">
            <a:spAutoFit/>
          </a:bodyPr>
          <a:lstStyle/>
          <a:p>
            <a:pPr algn="ctr" defTabSz="914400"/>
            <a:r>
              <a:rPr lang="en-US" sz="788" dirty="0">
                <a:solidFill>
                  <a:prstClr val="black"/>
                </a:solidFill>
                <a:ea typeface="Tahoma" pitchFamily="34" charset="0"/>
                <a:cs typeface="Tahoma" pitchFamily="34" charset="0"/>
              </a:rPr>
              <a:t>Field</a:t>
            </a:r>
          </a:p>
          <a:p>
            <a:pPr algn="ctr" defTabSz="914400"/>
            <a:r>
              <a:rPr lang="en-US" sz="788" dirty="0">
                <a:solidFill>
                  <a:prstClr val="black"/>
                </a:solidFill>
                <a:ea typeface="Tahoma" pitchFamily="34" charset="0"/>
                <a:cs typeface="Tahoma" pitchFamily="34" charset="0"/>
              </a:rPr>
              <a:t>Demonstration</a:t>
            </a: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415" y="130208"/>
            <a:ext cx="1085438" cy="655071"/>
          </a:xfrm>
          <a:prstGeom prst="rect">
            <a:avLst/>
          </a:prstGeom>
        </p:spPr>
      </p:pic>
      <p:sp>
        <p:nvSpPr>
          <p:cNvPr id="45" name="TextBox 44"/>
          <p:cNvSpPr txBox="1"/>
          <p:nvPr userDrawn="1"/>
        </p:nvSpPr>
        <p:spPr>
          <a:xfrm>
            <a:off x="5591174" y="3843864"/>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DIRO UPDATE/ISSUES</a:t>
            </a:r>
          </a:p>
        </p:txBody>
      </p:sp>
      <p:sp>
        <p:nvSpPr>
          <p:cNvPr id="47" name="TextBox 46"/>
          <p:cNvSpPr txBox="1"/>
          <p:nvPr userDrawn="1"/>
        </p:nvSpPr>
        <p:spPr>
          <a:xfrm>
            <a:off x="900114" y="1363190"/>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OVERVIEW</a:t>
            </a:r>
          </a:p>
        </p:txBody>
      </p:sp>
      <p:sp>
        <p:nvSpPr>
          <p:cNvPr id="48" name="TextBox 47"/>
          <p:cNvSpPr txBox="1"/>
          <p:nvPr userDrawn="1"/>
        </p:nvSpPr>
        <p:spPr>
          <a:xfrm>
            <a:off x="5591174" y="1365363"/>
            <a:ext cx="2714627"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PROGRAM STATUS</a:t>
            </a:r>
          </a:p>
        </p:txBody>
      </p:sp>
      <p:sp>
        <p:nvSpPr>
          <p:cNvPr id="49" name="TextBox 48"/>
          <p:cNvSpPr txBox="1"/>
          <p:nvPr userDrawn="1"/>
        </p:nvSpPr>
        <p:spPr>
          <a:xfrm>
            <a:off x="255986" y="3843864"/>
            <a:ext cx="4002883" cy="230832"/>
          </a:xfrm>
          <a:prstGeom prst="rect">
            <a:avLst/>
          </a:prstGeom>
          <a:noFill/>
        </p:spPr>
        <p:txBody>
          <a:bodyPr wrap="square" rtlCol="0">
            <a:spAutoFit/>
          </a:bodyPr>
          <a:lstStyle/>
          <a:p>
            <a:pPr algn="ctr" defTabSz="914400"/>
            <a:r>
              <a:rPr lang="en-US" sz="900" b="1" dirty="0">
                <a:solidFill>
                  <a:prstClr val="black"/>
                </a:solidFill>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53" name="Content Placeholder 6"/>
          <p:cNvSpPr>
            <a:spLocks noGrp="1"/>
          </p:cNvSpPr>
          <p:nvPr>
            <p:ph sz="quarter" idx="36" hasCustomPrompt="1"/>
          </p:nvPr>
        </p:nvSpPr>
        <p:spPr>
          <a:xfrm>
            <a:off x="195263" y="1642363"/>
            <a:ext cx="4283604" cy="2155469"/>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Insert text, images, and/or charts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6"/>
          <p:cNvSpPr>
            <a:spLocks noGrp="1"/>
          </p:cNvSpPr>
          <p:nvPr>
            <p:ph sz="quarter" idx="25" hasCustomPrompt="1"/>
          </p:nvPr>
        </p:nvSpPr>
        <p:spPr>
          <a:xfrm>
            <a:off x="195263" y="4120865"/>
            <a:ext cx="4283604" cy="2432337"/>
          </a:xfrm>
        </p:spPr>
        <p:txBody>
          <a:bodyPr/>
          <a:lstStyle>
            <a:lvl1pPr marL="127397" indent="-127397">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6"/>
          <p:cNvSpPr>
            <a:spLocks noGrp="1"/>
          </p:cNvSpPr>
          <p:nvPr>
            <p:ph sz="quarter" idx="37" hasCustomPrompt="1"/>
          </p:nvPr>
        </p:nvSpPr>
        <p:spPr>
          <a:xfrm>
            <a:off x="4707996" y="1642363"/>
            <a:ext cx="4283604" cy="2155469"/>
          </a:xfrm>
        </p:spPr>
        <p:txBody>
          <a:bodyPr/>
          <a:lstStyle>
            <a:lvl1pPr marL="128588" indent="-128588">
              <a:buFont typeface="Arial" pitchFamily="34" charset="0"/>
              <a:buChar char="•"/>
              <a:defRPr sz="900"/>
            </a:lvl1pPr>
            <a:lvl2pPr marL="260747" indent="-133350">
              <a:defRPr sz="750"/>
            </a:lvl2pPr>
            <a:lvl3pPr marL="386954" indent="-126206">
              <a:defRPr sz="675"/>
            </a:lvl3pPr>
            <a:lvl4pPr marL="514350" indent="-127397">
              <a:defRPr sz="675"/>
            </a:lvl4pPr>
            <a:lvl5pPr marL="641747" indent="-127397">
              <a:defRPr sz="675"/>
            </a:lvl5pPr>
          </a:lstStyle>
          <a:p>
            <a:pPr marL="171450" indent="-171450">
              <a:buFont typeface="Arial" pitchFamily="34" charset="0"/>
              <a:buChar char="•"/>
            </a:pPr>
            <a:r>
              <a:rPr lang="en-US" sz="900" dirty="0">
                <a:latin typeface="Tahoma" pitchFamily="34" charset="0"/>
                <a:ea typeface="Tahoma" pitchFamily="34" charset="0"/>
                <a:cs typeface="Tahoma" pitchFamily="34" charset="0"/>
              </a:rPr>
              <a:t>Date started - Planned end - Upcoming key decision - Transition partners - Technical risk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6"/>
          <p:cNvSpPr>
            <a:spLocks noGrp="1"/>
          </p:cNvSpPr>
          <p:nvPr>
            <p:ph sz="quarter" idx="38" hasCustomPrompt="1"/>
          </p:nvPr>
        </p:nvSpPr>
        <p:spPr>
          <a:xfrm>
            <a:off x="4707996" y="4120865"/>
            <a:ext cx="4283604" cy="2432337"/>
          </a:xfrm>
        </p:spPr>
        <p:txBody>
          <a:bodyPr/>
          <a:lstStyle>
            <a:lvl1pPr marL="127397" indent="-127397">
              <a:buFont typeface="Arial" pitchFamily="34" charset="0"/>
              <a:buChar char="•"/>
              <a:defRPr sz="900" baseline="0"/>
            </a:lvl1pPr>
            <a:lvl2pPr marL="260747" indent="-133350">
              <a:defRPr sz="750"/>
            </a:lvl2pPr>
            <a:lvl3pPr marL="386954" indent="-126206">
              <a:defRPr sz="675"/>
            </a:lvl3pPr>
            <a:lvl4pPr marL="514350" indent="-127397">
              <a:defRPr sz="675"/>
            </a:lvl4pPr>
            <a:lvl5pPr marL="641747" indent="-127397">
              <a:defRPr sz="675"/>
            </a:lvl5pPr>
          </a:lstStyle>
          <a:p>
            <a:pPr lvl="0"/>
            <a:r>
              <a:rPr lang="en-US" dirty="0"/>
              <a:t>Issues/Challenges and spend plan status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Box 56"/>
          <p:cNvSpPr txBox="1"/>
          <p:nvPr userDrawn="1"/>
        </p:nvSpPr>
        <p:spPr>
          <a:xfrm>
            <a:off x="1" y="1124894"/>
            <a:ext cx="623887" cy="196208"/>
          </a:xfrm>
          <a:prstGeom prst="rect">
            <a:avLst/>
          </a:prstGeom>
          <a:noFill/>
        </p:spPr>
        <p:txBody>
          <a:bodyPr wrap="square" rtlCol="0">
            <a:spAutoFit/>
          </a:bodyPr>
          <a:lstStyle/>
          <a:p>
            <a:pPr defTabSz="914400"/>
            <a:r>
              <a:rPr lang="en-US" sz="675" dirty="0">
                <a:solidFill>
                  <a:prstClr val="black"/>
                </a:solidFill>
              </a:rPr>
              <a:t>PE:</a:t>
            </a:r>
          </a:p>
        </p:txBody>
      </p:sp>
      <p:sp>
        <p:nvSpPr>
          <p:cNvPr id="58" name="TextBox 57"/>
          <p:cNvSpPr txBox="1"/>
          <p:nvPr userDrawn="1"/>
        </p:nvSpPr>
        <p:spPr>
          <a:xfrm>
            <a:off x="2215265" y="1124894"/>
            <a:ext cx="792555" cy="196208"/>
          </a:xfrm>
          <a:prstGeom prst="rect">
            <a:avLst/>
          </a:prstGeom>
          <a:noFill/>
        </p:spPr>
        <p:txBody>
          <a:bodyPr wrap="square" rtlCol="0">
            <a:spAutoFit/>
          </a:bodyPr>
          <a:lstStyle/>
          <a:p>
            <a:pPr defTabSz="914400"/>
            <a:r>
              <a:rPr lang="en-US" sz="675" dirty="0">
                <a:solidFill>
                  <a:prstClr val="black"/>
                </a:solidFill>
              </a:rPr>
              <a:t>PROJECT:</a:t>
            </a:r>
          </a:p>
        </p:txBody>
      </p:sp>
      <p:sp>
        <p:nvSpPr>
          <p:cNvPr id="59" name="TextBox 58"/>
          <p:cNvSpPr txBox="1"/>
          <p:nvPr userDrawn="1"/>
        </p:nvSpPr>
        <p:spPr>
          <a:xfrm>
            <a:off x="4426415" y="1124894"/>
            <a:ext cx="1204913" cy="196208"/>
          </a:xfrm>
          <a:prstGeom prst="rect">
            <a:avLst/>
          </a:prstGeom>
          <a:noFill/>
        </p:spPr>
        <p:txBody>
          <a:bodyPr wrap="square" rtlCol="0">
            <a:spAutoFit/>
          </a:bodyPr>
          <a:lstStyle/>
          <a:p>
            <a:pPr defTabSz="914400"/>
            <a:r>
              <a:rPr lang="en-US" sz="675" dirty="0">
                <a:solidFill>
                  <a:prstClr val="black"/>
                </a:solidFill>
              </a:rPr>
              <a:t>RDDS PG #:</a:t>
            </a:r>
          </a:p>
        </p:txBody>
      </p:sp>
      <p:sp>
        <p:nvSpPr>
          <p:cNvPr id="60" name="Text Placeholder 2"/>
          <p:cNvSpPr>
            <a:spLocks noGrp="1"/>
          </p:cNvSpPr>
          <p:nvPr>
            <p:ph type="body" sz="quarter" idx="21" hasCustomPrompt="1"/>
          </p:nvPr>
        </p:nvSpPr>
        <p:spPr>
          <a:xfrm>
            <a:off x="263523" y="1124894"/>
            <a:ext cx="2073278" cy="196208"/>
          </a:xfrm>
          <a:noFill/>
        </p:spPr>
        <p:txBody>
          <a:bodyPr wrap="square" lIns="45720" rtlCol="0">
            <a:spAutoFit/>
          </a:bodyPr>
          <a:lstStyle>
            <a:lvl1pPr>
              <a:defRPr lang="en-US" sz="675" baseline="0" dirty="0">
                <a:latin typeface="+mn-lt"/>
                <a:cs typeface="+mn-cs"/>
              </a:defRPr>
            </a:lvl1pPr>
          </a:lstStyle>
          <a:p>
            <a:pPr marL="0" lvl="0"/>
            <a:r>
              <a:rPr lang="en-US" dirty="0"/>
              <a:t>-</a:t>
            </a:r>
          </a:p>
        </p:txBody>
      </p:sp>
      <p:sp>
        <p:nvSpPr>
          <p:cNvPr id="61" name="Text Placeholder 2"/>
          <p:cNvSpPr>
            <a:spLocks noGrp="1"/>
          </p:cNvSpPr>
          <p:nvPr>
            <p:ph type="body" sz="quarter" idx="22" hasCustomPrompt="1"/>
          </p:nvPr>
        </p:nvSpPr>
        <p:spPr>
          <a:xfrm>
            <a:off x="2816426" y="1124894"/>
            <a:ext cx="188256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675" dirty="0">
                <a:latin typeface="+mn-lt"/>
                <a:cs typeface="+mn-cs"/>
              </a:defRPr>
            </a:lvl1pPr>
          </a:lstStyle>
          <a:p>
            <a:pPr marL="0" lvl="0"/>
            <a:r>
              <a:rPr lang="en-US" dirty="0"/>
              <a:t>-</a:t>
            </a:r>
          </a:p>
        </p:txBody>
      </p:sp>
      <p:sp>
        <p:nvSpPr>
          <p:cNvPr id="62" name="Text Placeholder 2"/>
          <p:cNvSpPr>
            <a:spLocks noGrp="1"/>
          </p:cNvSpPr>
          <p:nvPr>
            <p:ph type="body" sz="quarter" idx="23" hasCustomPrompt="1"/>
          </p:nvPr>
        </p:nvSpPr>
        <p:spPr>
          <a:xfrm>
            <a:off x="5132318" y="1124894"/>
            <a:ext cx="1040343" cy="19620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257175" algn="l" defTabSz="685800" rtl="0" eaLnBrk="1" fontAlgn="auto" latinLnBrk="0" hangingPunct="1">
              <a:lnSpc>
                <a:spcPct val="100000"/>
              </a:lnSpc>
              <a:spcBef>
                <a:spcPct val="20000"/>
              </a:spcBef>
              <a:spcAft>
                <a:spcPts val="0"/>
              </a:spcAft>
              <a:buClrTx/>
              <a:buSzTx/>
              <a:buFont typeface="Arial" pitchFamily="34" charset="0"/>
              <a:buNone/>
              <a:tabLst/>
              <a:defRPr lang="en-US" sz="675" dirty="0">
                <a:latin typeface="+mn-lt"/>
                <a:cs typeface="+mn-cs"/>
              </a:defRPr>
            </a:lvl1pPr>
          </a:lstStyle>
          <a:p>
            <a:pPr marL="0"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63" name="Text Placeholder 39"/>
          <p:cNvSpPr>
            <a:spLocks noGrp="1"/>
          </p:cNvSpPr>
          <p:nvPr>
            <p:ph type="body" sz="quarter" idx="15" hasCustomPrompt="1"/>
          </p:nvPr>
        </p:nvSpPr>
        <p:spPr>
          <a:xfrm>
            <a:off x="6848323"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4" name="Text Placeholder 39"/>
          <p:cNvSpPr>
            <a:spLocks noGrp="1"/>
          </p:cNvSpPr>
          <p:nvPr>
            <p:ph type="body" sz="quarter" idx="29" hasCustomPrompt="1"/>
          </p:nvPr>
        </p:nvSpPr>
        <p:spPr>
          <a:xfrm>
            <a:off x="7579596"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5" name="Text Placeholder 39"/>
          <p:cNvSpPr>
            <a:spLocks noGrp="1"/>
          </p:cNvSpPr>
          <p:nvPr>
            <p:ph type="body" sz="quarter" idx="30" hasCustomPrompt="1"/>
          </p:nvPr>
        </p:nvSpPr>
        <p:spPr>
          <a:xfrm>
            <a:off x="8313898"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6" name="Text Placeholder 39"/>
          <p:cNvSpPr>
            <a:spLocks noGrp="1"/>
          </p:cNvSpPr>
          <p:nvPr>
            <p:ph type="body" sz="quarter" idx="31" hasCustomPrompt="1"/>
          </p:nvPr>
        </p:nvSpPr>
        <p:spPr>
          <a:xfrm>
            <a:off x="6848323"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7" name="Text Placeholder 39"/>
          <p:cNvSpPr>
            <a:spLocks noGrp="1"/>
          </p:cNvSpPr>
          <p:nvPr>
            <p:ph type="body" sz="quarter" idx="32" hasCustomPrompt="1"/>
          </p:nvPr>
        </p:nvSpPr>
        <p:spPr>
          <a:xfrm>
            <a:off x="7579596"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8" name="Text Placeholder 39"/>
          <p:cNvSpPr>
            <a:spLocks noGrp="1"/>
          </p:cNvSpPr>
          <p:nvPr>
            <p:ph type="body" sz="quarter" idx="33" hasCustomPrompt="1"/>
          </p:nvPr>
        </p:nvSpPr>
        <p:spPr>
          <a:xfrm>
            <a:off x="8313898"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69" name="TextBox 68"/>
          <p:cNvSpPr txBox="1"/>
          <p:nvPr userDrawn="1"/>
        </p:nvSpPr>
        <p:spPr>
          <a:xfrm>
            <a:off x="8313898"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FY13</a:t>
            </a:r>
          </a:p>
        </p:txBody>
      </p:sp>
      <p:sp>
        <p:nvSpPr>
          <p:cNvPr id="70" name="TextBox 69"/>
          <p:cNvSpPr txBox="1"/>
          <p:nvPr userDrawn="1"/>
        </p:nvSpPr>
        <p:spPr>
          <a:xfrm>
            <a:off x="7579596"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FY12</a:t>
            </a:r>
          </a:p>
        </p:txBody>
      </p:sp>
      <p:sp>
        <p:nvSpPr>
          <p:cNvPr id="71" name="TextBox 70"/>
          <p:cNvSpPr txBox="1"/>
          <p:nvPr userDrawn="1"/>
        </p:nvSpPr>
        <p:spPr>
          <a:xfrm>
            <a:off x="6848323"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FY11</a:t>
            </a:r>
          </a:p>
        </p:txBody>
      </p:sp>
      <p:sp>
        <p:nvSpPr>
          <p:cNvPr id="72" name="TextBox 71"/>
          <p:cNvSpPr txBox="1"/>
          <p:nvPr userDrawn="1"/>
        </p:nvSpPr>
        <p:spPr>
          <a:xfrm>
            <a:off x="6114145" y="709920"/>
            <a:ext cx="731520" cy="120033"/>
          </a:xfrm>
          <a:prstGeom prst="rect">
            <a:avLst/>
          </a:prstGeom>
          <a:noFill/>
        </p:spPr>
        <p:txBody>
          <a:bodyPr wrap="square" lIns="68580" tIns="13716" rIns="68580" bIns="13716" rtlCol="0">
            <a:spAutoFit/>
          </a:bodyPr>
          <a:lstStyle>
            <a:defPPr>
              <a:defRPr lang="en-US"/>
            </a:defPPr>
            <a:lvl1pPr>
              <a:defRPr sz="1000"/>
            </a:lvl1pPr>
          </a:lstStyle>
          <a:p>
            <a:pPr algn="ctr" defTabSz="914400"/>
            <a:r>
              <a:rPr lang="en-US" sz="600" dirty="0">
                <a:solidFill>
                  <a:prstClr val="black"/>
                </a:solidFill>
              </a:rPr>
              <a:t>PROJECT</a:t>
            </a:r>
          </a:p>
        </p:txBody>
      </p:sp>
      <p:sp>
        <p:nvSpPr>
          <p:cNvPr id="73" name="Text Placeholder 39"/>
          <p:cNvSpPr>
            <a:spLocks noGrp="1"/>
          </p:cNvSpPr>
          <p:nvPr>
            <p:ph type="body" sz="quarter" idx="34" hasCustomPrompt="1"/>
          </p:nvPr>
        </p:nvSpPr>
        <p:spPr>
          <a:xfrm>
            <a:off x="6114145" y="118416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4" name="Text Placeholder 39"/>
          <p:cNvSpPr>
            <a:spLocks noGrp="1"/>
          </p:cNvSpPr>
          <p:nvPr>
            <p:ph type="body" sz="quarter" idx="35" hasCustomPrompt="1"/>
          </p:nvPr>
        </p:nvSpPr>
        <p:spPr>
          <a:xfrm>
            <a:off x="6114145" y="1020971"/>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sp>
        <p:nvSpPr>
          <p:cNvPr id="76" name="Text Placeholder 39"/>
          <p:cNvSpPr>
            <a:spLocks noGrp="1"/>
          </p:cNvSpPr>
          <p:nvPr>
            <p:ph type="body" sz="quarter" idx="39" hasCustomPrompt="1"/>
          </p:nvPr>
        </p:nvSpPr>
        <p:spPr>
          <a:xfrm>
            <a:off x="6848323"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7" name="Text Placeholder 39"/>
          <p:cNvSpPr>
            <a:spLocks noGrp="1"/>
          </p:cNvSpPr>
          <p:nvPr>
            <p:ph type="body" sz="quarter" idx="40" hasCustomPrompt="1"/>
          </p:nvPr>
        </p:nvSpPr>
        <p:spPr>
          <a:xfrm>
            <a:off x="757996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8" name="Text Placeholder 39"/>
          <p:cNvSpPr>
            <a:spLocks noGrp="1"/>
          </p:cNvSpPr>
          <p:nvPr>
            <p:ph type="body" sz="quarter" idx="41" hasCustomPrompt="1"/>
          </p:nvPr>
        </p:nvSpPr>
        <p:spPr>
          <a:xfrm>
            <a:off x="8314267"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0.000</a:t>
            </a:r>
          </a:p>
        </p:txBody>
      </p:sp>
      <p:sp>
        <p:nvSpPr>
          <p:cNvPr id="79" name="Text Placeholder 39"/>
          <p:cNvSpPr>
            <a:spLocks noGrp="1"/>
          </p:cNvSpPr>
          <p:nvPr>
            <p:ph type="body" sz="quarter" idx="42" hasCustomPrompt="1"/>
          </p:nvPr>
        </p:nvSpPr>
        <p:spPr>
          <a:xfrm>
            <a:off x="6114145" y="858973"/>
            <a:ext cx="731520" cy="129266"/>
          </a:xfrm>
          <a:noFill/>
        </p:spPr>
        <p:txBody>
          <a:bodyPr wrap="square" lIns="91440" tIns="18288" rIns="91440" bIns="18288" rtlCol="0">
            <a:spAutoFit/>
          </a:bodyPr>
          <a:lstStyle>
            <a:lvl1pPr algn="ctr">
              <a:defRPr lang="en-US" sz="600" dirty="0">
                <a:latin typeface="+mn-lt"/>
                <a:cs typeface="+mn-cs"/>
              </a:defRPr>
            </a:lvl1pPr>
          </a:lstStyle>
          <a:p>
            <a:pPr marL="0" lvl="0"/>
            <a:r>
              <a:rPr lang="en-US" dirty="0"/>
              <a:t>-</a:t>
            </a:r>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1500" b="0">
                <a:latin typeface="Tahoma" pitchFamily="34" charset="0"/>
                <a:ea typeface="Tahoma" pitchFamily="34" charset="0"/>
                <a:cs typeface="Tahoma" pitchFamily="34" charset="0"/>
              </a:defRPr>
            </a:lvl1pPr>
          </a:lstStyle>
          <a:p>
            <a:r>
              <a:rPr lang="en-US" dirty="0"/>
              <a:t>Program Name (Acronym)</a:t>
            </a:r>
          </a:p>
        </p:txBody>
      </p:sp>
      <p:sp>
        <p:nvSpPr>
          <p:cNvPr id="81" name="Text Placeholder 4"/>
          <p:cNvSpPr>
            <a:spLocks noGrp="1"/>
          </p:cNvSpPr>
          <p:nvPr>
            <p:ph type="body" sz="quarter" idx="24" hasCustomPrompt="1"/>
          </p:nvPr>
        </p:nvSpPr>
        <p:spPr>
          <a:xfrm>
            <a:off x="1619251" y="587528"/>
            <a:ext cx="6421587" cy="390885"/>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sz="135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PM / Office</a:t>
            </a:r>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3" y="-142872"/>
            <a:ext cx="6400803" cy="7143751"/>
          </a:xfrm>
        </p:spPr>
        <p:txBody>
          <a:bodyPr/>
          <a:lstStyle>
            <a:lvl1pPr marL="257175" indent="-257175">
              <a:buFont typeface="Arial" pitchFamily="34" charset="0"/>
              <a:buChar char="•"/>
              <a:defRPr sz="1350">
                <a:latin typeface="Tahoma" pitchFamily="34" charset="0"/>
                <a:ea typeface="Tahoma" pitchFamily="34" charset="0"/>
                <a:cs typeface="Tahoma" pitchFamily="34" charset="0"/>
              </a:defRPr>
            </a:lvl1pPr>
            <a:lvl2pPr marL="557213" indent="-214313">
              <a:buFont typeface="Arial" pitchFamily="34" charset="0"/>
              <a:buChar char="•"/>
              <a:defRPr sz="1200"/>
            </a:lvl2pPr>
            <a:lvl3pPr marL="857250" indent="-171450">
              <a:buFont typeface="Arial" pitchFamily="34" charset="0"/>
              <a:buChar char="•"/>
              <a:defRPr sz="1050"/>
            </a:lvl3pPr>
            <a:lvl4pPr marL="1200150" indent="-171450">
              <a:buFont typeface="Arial" pitchFamily="34" charset="0"/>
              <a:buChar char="•"/>
              <a:defRPr sz="975"/>
            </a:lvl4pPr>
            <a:lvl5pPr marL="1543050" indent="-171450">
              <a:buFont typeface="Arial" pitchFamily="34" charset="0"/>
              <a:buChar char="•"/>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a:xfrm rot="5400000">
            <a:off x="-2528934" y="3278188"/>
            <a:ext cx="5546817" cy="298450"/>
          </a:xfrm>
        </p:spPr>
        <p:txBody>
          <a:bodyPr/>
          <a:lstStyle/>
          <a:p>
            <a:pPr>
              <a:defRPr/>
            </a:pPr>
            <a:r>
              <a:rPr lang="en-US" dirty="0"/>
              <a:t>Distribution Statement</a:t>
            </a:r>
          </a:p>
        </p:txBody>
      </p:sp>
      <p:sp>
        <p:nvSpPr>
          <p:cNvPr id="4" name="Slide Number Placeholder 3"/>
          <p:cNvSpPr>
            <a:spLocks noGrp="1"/>
          </p:cNvSpPr>
          <p:nvPr>
            <p:ph type="sldNum" sz="quarter" idx="11"/>
          </p:nvPr>
        </p:nvSpPr>
        <p:spPr>
          <a:xfrm rot="5400000">
            <a:off x="-23720" y="6357844"/>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5" y="3695704"/>
            <a:ext cx="5191125" cy="676275"/>
          </a:xfrm>
        </p:spPr>
        <p:txBody>
          <a:bodyPr>
            <a:normAutofit/>
          </a:bodyPr>
          <a:lstStyle>
            <a:lvl1pPr algn="l">
              <a:defRPr sz="18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flipH="1">
            <a:off x="8266910" y="228602"/>
            <a:ext cx="1588" cy="6410325"/>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8156508" y="374049"/>
            <a:ext cx="1085438" cy="655071"/>
          </a:xfrm>
          <a:prstGeom prst="rect">
            <a:avLst/>
          </a:prstGeom>
        </p:spPr>
      </p:pic>
    </p:spTree>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1"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fld id="{1CEB94D4-A4B9-4643-9CC6-F04C771F0D23}" type="datetime1">
              <a:rPr lang="en-US">
                <a:solidFill>
                  <a:prstClr val="black">
                    <a:tint val="75000"/>
                  </a:prstClr>
                </a:solidFill>
              </a:rPr>
              <a:pPr>
                <a:defRPr/>
              </a:pPr>
              <a:t>4/30/2019</a:t>
            </a:fld>
            <a:endParaRPr lang="en-US" dirty="0">
              <a:solidFill>
                <a:prstClr val="black">
                  <a:tint val="75000"/>
                </a:prstClr>
              </a:solidFill>
            </a:endParaRPr>
          </a:p>
        </p:txBody>
      </p:sp>
      <p:sp>
        <p:nvSpPr>
          <p:cNvPr id="10" name="Slide Number Placeholder 16"/>
          <p:cNvSpPr>
            <a:spLocks noGrp="1"/>
          </p:cNvSpPr>
          <p:nvPr>
            <p:ph type="sldNum" sz="quarter" idx="16"/>
          </p:nvPr>
        </p:nvSpPr>
        <p:spPr/>
        <p:txBody>
          <a:bodyPr/>
          <a:lstStyle>
            <a:lvl1pPr>
              <a:defRPr>
                <a:ea typeface="+mn-ea"/>
              </a:defRPr>
            </a:lvl1pPr>
          </a:lstStyle>
          <a:p>
            <a:pPr>
              <a:defRPr/>
            </a:pPr>
            <a:fld id="{D990C649-4E2A-4A6D-8CA4-E707BA77CE9D}"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
        <p:nvSpPr>
          <p:cNvPr id="13" name="Text Box 14"/>
          <p:cNvSpPr txBox="1">
            <a:spLocks noChangeArrowheads="1"/>
          </p:cNvSpPr>
          <p:nvPr userDrawn="1"/>
        </p:nvSpPr>
        <p:spPr bwMode="auto">
          <a:xfrm>
            <a:off x="3537285" y="5819776"/>
            <a:ext cx="2241550" cy="48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8203" tIns="34110" rIns="68203" bIns="34110">
            <a:spAutoFit/>
          </a:bodyPr>
          <a:lstStyle>
            <a:lvl1pPr defTabSz="966788" eaLnBrk="0" hangingPunct="0">
              <a:tabLst>
                <a:tab pos="4532313" algn="ctr"/>
                <a:tab pos="6108700" algn="r"/>
                <a:tab pos="7313613" algn="r"/>
              </a:tabLst>
              <a:defRPr>
                <a:solidFill>
                  <a:schemeClr val="tx1"/>
                </a:solidFill>
                <a:latin typeface="Arial" pitchFamily="34" charset="0"/>
              </a:defRPr>
            </a:lvl1pPr>
            <a:lvl2pPr marL="742950" indent="-285750" defTabSz="966788" eaLnBrk="0" hangingPunct="0">
              <a:tabLst>
                <a:tab pos="4532313" algn="ctr"/>
                <a:tab pos="6108700" algn="r"/>
                <a:tab pos="7313613" algn="r"/>
              </a:tabLst>
              <a:defRPr>
                <a:solidFill>
                  <a:schemeClr val="tx1"/>
                </a:solidFill>
                <a:latin typeface="Arial" pitchFamily="34" charset="0"/>
              </a:defRPr>
            </a:lvl2pPr>
            <a:lvl3pPr marL="1143000" indent="-228600" defTabSz="966788" eaLnBrk="0" hangingPunct="0">
              <a:tabLst>
                <a:tab pos="4532313" algn="ctr"/>
                <a:tab pos="6108700" algn="r"/>
                <a:tab pos="7313613" algn="r"/>
              </a:tabLst>
              <a:defRPr>
                <a:solidFill>
                  <a:schemeClr val="tx1"/>
                </a:solidFill>
                <a:latin typeface="Arial" pitchFamily="34" charset="0"/>
              </a:defRPr>
            </a:lvl3pPr>
            <a:lvl4pPr marL="1600200" indent="-228600" defTabSz="966788" eaLnBrk="0" hangingPunct="0">
              <a:tabLst>
                <a:tab pos="4532313" algn="ctr"/>
                <a:tab pos="6108700" algn="r"/>
                <a:tab pos="7313613" algn="r"/>
              </a:tabLst>
              <a:defRPr>
                <a:solidFill>
                  <a:schemeClr val="tx1"/>
                </a:solidFill>
                <a:latin typeface="Arial" pitchFamily="34" charset="0"/>
              </a:defRPr>
            </a:lvl4pPr>
            <a:lvl5pPr marL="2057400" indent="-228600" defTabSz="966788" eaLnBrk="0" hangingPunct="0">
              <a:tabLst>
                <a:tab pos="4532313" algn="ctr"/>
                <a:tab pos="6108700" algn="r"/>
                <a:tab pos="7313613" algn="r"/>
              </a:tabLst>
              <a:defRPr>
                <a:solidFill>
                  <a:schemeClr val="tx1"/>
                </a:solidFill>
                <a:latin typeface="Arial" pitchFamily="34" charset="0"/>
              </a:defRPr>
            </a:lvl5pPr>
            <a:lvl6pPr marL="25146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6pPr>
            <a:lvl7pPr marL="29718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7pPr>
            <a:lvl8pPr marL="34290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8pPr>
            <a:lvl9pPr marL="38862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9pPr>
          </a:lstStyle>
          <a:p>
            <a:pPr algn="ctr" fontAlgn="base">
              <a:lnSpc>
                <a:spcPct val="90000"/>
              </a:lnSpc>
              <a:spcBef>
                <a:spcPct val="0"/>
              </a:spcBef>
              <a:spcAft>
                <a:spcPct val="0"/>
              </a:spcAft>
              <a:defRPr/>
            </a:pPr>
            <a:r>
              <a:rPr lang="en-US" sz="750" b="1" dirty="0">
                <a:solidFill>
                  <a:srgbClr val="7F7F7F"/>
                </a:solidFill>
                <a:ea typeface="ＭＳ Ｐゴシック" pitchFamily="34" charset="-128"/>
                <a:cs typeface="Arial" pitchFamily="34" charset="0"/>
              </a:rPr>
              <a:t>Dr. Stefanie Tompkins</a:t>
            </a:r>
          </a:p>
          <a:p>
            <a:pPr algn="ctr" fontAlgn="base">
              <a:lnSpc>
                <a:spcPct val="90000"/>
              </a:lnSpc>
              <a:spcBef>
                <a:spcPct val="0"/>
              </a:spcBef>
              <a:spcAft>
                <a:spcPct val="0"/>
              </a:spcAft>
              <a:defRPr/>
            </a:pPr>
            <a:r>
              <a:rPr lang="en-US" sz="750" i="1" dirty="0">
                <a:solidFill>
                  <a:srgbClr val="7F7F7F"/>
                </a:solidFill>
                <a:ea typeface="ＭＳ Ｐゴシック" pitchFamily="34" charset="-128"/>
                <a:cs typeface="Arial" pitchFamily="34" charset="0"/>
              </a:rPr>
              <a:t>Acting Director, STO</a:t>
            </a:r>
          </a:p>
          <a:p>
            <a:pPr algn="ctr" fontAlgn="base">
              <a:lnSpc>
                <a:spcPct val="90000"/>
              </a:lnSpc>
              <a:spcBef>
                <a:spcPts val="225"/>
              </a:spcBef>
              <a:spcAft>
                <a:spcPct val="0"/>
              </a:spcAft>
              <a:defRPr/>
            </a:pPr>
            <a:r>
              <a:rPr lang="en-US" sz="675" dirty="0">
                <a:solidFill>
                  <a:srgbClr val="7F7F7F"/>
                </a:solidFill>
                <a:ea typeface="ＭＳ Ｐゴシック" pitchFamily="34" charset="-128"/>
                <a:cs typeface="Arial" pitchFamily="34" charset="0"/>
              </a:rPr>
              <a:t>703-248-1540</a:t>
            </a:r>
          </a:p>
          <a:p>
            <a:pPr algn="ctr" fontAlgn="base">
              <a:lnSpc>
                <a:spcPct val="90000"/>
              </a:lnSpc>
              <a:spcBef>
                <a:spcPct val="0"/>
              </a:spcBef>
              <a:spcAft>
                <a:spcPct val="0"/>
              </a:spcAft>
              <a:defRPr/>
            </a:pPr>
            <a:r>
              <a:rPr lang="en-US" sz="675" dirty="0">
                <a:solidFill>
                  <a:srgbClr val="7F7F7F"/>
                </a:solidFill>
                <a:ea typeface="ＭＳ Ｐゴシック" pitchFamily="34" charset="-128"/>
                <a:cs typeface="Arial" pitchFamily="34" charset="0"/>
              </a:rPr>
              <a:t>stefanie.tompkins@darpa.mil</a:t>
            </a:r>
          </a:p>
        </p:txBody>
      </p:sp>
    </p:spTree>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1" y="65088"/>
            <a:ext cx="6692900" cy="620712"/>
          </a:xfrm>
        </p:spPr>
        <p:txBody>
          <a:bodyPr/>
          <a:lstStyle/>
          <a:p>
            <a:r>
              <a:rPr lang="en-US"/>
              <a:t>Click to edit Master title style</a:t>
            </a:r>
          </a:p>
        </p:txBody>
      </p:sp>
      <p:sp>
        <p:nvSpPr>
          <p:cNvPr id="3" name="Text Placeholder 2"/>
          <p:cNvSpPr>
            <a:spLocks noGrp="1"/>
          </p:cNvSpPr>
          <p:nvPr>
            <p:ph type="body" sz="half" idx="1"/>
          </p:nvPr>
        </p:nvSpPr>
        <p:spPr>
          <a:xfrm>
            <a:off x="1" y="977902"/>
            <a:ext cx="4494213"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4" y="977900"/>
            <a:ext cx="4494212" cy="219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4" y="3322640"/>
            <a:ext cx="4494212" cy="2192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ftr" sz="quarter" idx="10"/>
          </p:nvPr>
        </p:nvSpPr>
        <p:spPr>
          <a:ln/>
        </p:spPr>
        <p:txBody>
          <a:bodyPr/>
          <a:lstStyle>
            <a:lvl1pPr>
              <a:defRPr/>
            </a:lvl1pPr>
          </a:lstStyle>
          <a:p>
            <a:pPr>
              <a:defRPr/>
            </a:pPr>
            <a:r>
              <a:rPr lang="en-US"/>
              <a:t>Distribution authorized to U.S. Government Agencies only</a:t>
            </a:r>
          </a:p>
        </p:txBody>
      </p:sp>
      <p:sp>
        <p:nvSpPr>
          <p:cNvPr id="7" name="Rectangle 9"/>
          <p:cNvSpPr>
            <a:spLocks noGrp="1" noChangeArrowheads="1"/>
          </p:cNvSpPr>
          <p:nvPr>
            <p:ph type="sldNum" sz="quarter" idx="11"/>
          </p:nvPr>
        </p:nvSpPr>
        <p:spPr>
          <a:ln/>
        </p:spPr>
        <p:txBody>
          <a:bodyPr/>
          <a:lstStyle>
            <a:lvl1pPr>
              <a:defRPr/>
            </a:lvl1pPr>
          </a:lstStyle>
          <a:p>
            <a:pPr>
              <a:defRPr/>
            </a:pPr>
            <a:fld id="{00FD879C-9EE5-470D-AC40-3088C51E86AD}" type="slidenum">
              <a:rPr lang="en-US" altLang="en-US"/>
              <a:pPr>
                <a:defRPr/>
              </a:pPr>
              <a:t>‹#›</a:t>
            </a:fld>
            <a:endParaRPr lang="en-US" alt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33"/>
            <a:ext cx="6934200" cy="709367"/>
          </a:xfrm>
          <a:prstGeom prst="rect">
            <a:avLst/>
          </a:prstGeom>
        </p:spPr>
        <p:txBody>
          <a:bodyPr anchor="ctr"/>
          <a:lstStyle>
            <a:lvl1pPr algn="l">
              <a:defRPr b="1">
                <a:solidFill>
                  <a:srgbClr val="17375E"/>
                </a:solidFill>
              </a:defRPr>
            </a:lvl1pPr>
          </a:lstStyle>
          <a:p>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lvl1pPr>
          </a:lstStyle>
          <a:p>
            <a:pPr>
              <a:defRPr/>
            </a:pPr>
            <a:fld id="{DAC8E06F-3FF9-493C-AA70-565D8EC2F3BD}" type="datetime1">
              <a:rPr lang="en-US"/>
              <a:pPr>
                <a:defRPr/>
              </a:pPr>
              <a:t>4/30/2019</a:t>
            </a:fld>
            <a:endParaRPr lang="en-US" dirty="0"/>
          </a:p>
        </p:txBody>
      </p:sp>
      <p:sp>
        <p:nvSpPr>
          <p:cNvPr id="17" name="Slide Number Placeholder 20"/>
          <p:cNvSpPr>
            <a:spLocks noGrp="1"/>
          </p:cNvSpPr>
          <p:nvPr>
            <p:ph type="sldNum" sz="quarter" idx="19"/>
          </p:nvPr>
        </p:nvSpPr>
        <p:spPr/>
        <p:txBody>
          <a:bodyPr/>
          <a:lstStyle>
            <a:lvl1pPr>
              <a:defRPr/>
            </a:lvl1pPr>
          </a:lstStyle>
          <a:p>
            <a:pPr>
              <a:defRPr/>
            </a:pPr>
            <a:fld id="{34BE789B-94EC-428F-988F-B32C0D8C062D}"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365492355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dirty="0"/>
              <a:t>Click to edit Master title style</a:t>
            </a:r>
          </a:p>
        </p:txBody>
      </p:sp>
      <p:sp>
        <p:nvSpPr>
          <p:cNvPr id="5" name="Date Placeholder 8"/>
          <p:cNvSpPr>
            <a:spLocks noGrp="1"/>
          </p:cNvSpPr>
          <p:nvPr>
            <p:ph type="dt" sz="half" idx="10"/>
          </p:nvPr>
        </p:nvSpPr>
        <p:spPr/>
        <p:txBody>
          <a:bodyPr/>
          <a:lstStyle>
            <a:lvl1pPr>
              <a:defRPr/>
            </a:lvl1pPr>
          </a:lstStyle>
          <a:p>
            <a:pPr>
              <a:defRPr/>
            </a:pPr>
            <a:fld id="{03BE72D1-A819-4263-8122-753ABE2CA47C}"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952BE62-DD5B-4FD6-A8C9-8092F2A840C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7"/>
          <p:cNvSpPr>
            <a:spLocks noGrp="1"/>
          </p:cNvSpPr>
          <p:nvPr>
            <p:ph type="dt" sz="half" idx="10"/>
          </p:nvPr>
        </p:nvSpPr>
        <p:spPr/>
        <p:txBody>
          <a:bodyPr/>
          <a:lstStyle>
            <a:lvl1pPr>
              <a:defRPr/>
            </a:lvl1pPr>
          </a:lstStyle>
          <a:p>
            <a:pPr>
              <a:defRPr/>
            </a:pPr>
            <a:fld id="{0E7CF6C6-E5D9-47E9-926B-C8CB82E2A8BD}" type="datetime1">
              <a:rPr lang="en-US"/>
              <a:pPr>
                <a:defRPr/>
              </a:pPr>
              <a:t>4/30/2019</a:t>
            </a:fld>
            <a:endParaRPr lang="en-US" dirty="0"/>
          </a:p>
        </p:txBody>
      </p:sp>
      <p:sp>
        <p:nvSpPr>
          <p:cNvPr id="5" name="Slide Number Placeholder 8"/>
          <p:cNvSpPr>
            <a:spLocks noGrp="1"/>
          </p:cNvSpPr>
          <p:nvPr>
            <p:ph type="sldNum" sz="quarter" idx="11"/>
          </p:nvPr>
        </p:nvSpPr>
        <p:spPr/>
        <p:txBody>
          <a:bodyPr/>
          <a:lstStyle>
            <a:lvl1pPr>
              <a:defRPr/>
            </a:lvl1pPr>
          </a:lstStyle>
          <a:p>
            <a:pPr>
              <a:defRPr/>
            </a:pPr>
            <a:fld id="{9934A628-0765-4C13-AFD3-F0AE6FEE7615}" type="slidenum">
              <a:rPr lang="en-US"/>
              <a:pPr>
                <a:defRPr/>
              </a:pPr>
              <a:t>‹#›</a:t>
            </a:fld>
            <a:endParaRPr lang="en-US" dirty="0"/>
          </a:p>
        </p:txBody>
      </p:sp>
      <p:sp>
        <p:nvSpPr>
          <p:cNvPr id="6" name="Footer Placeholder 9"/>
          <p:cNvSpPr>
            <a:spLocks noGrp="1"/>
          </p:cNvSpPr>
          <p:nvPr>
            <p:ph type="ftr" sz="quarter" idx="12"/>
          </p:nvPr>
        </p:nvSpPr>
        <p:spPr/>
        <p:txBody>
          <a:bodyPr/>
          <a:lstStyle>
            <a:lvl1pPr>
              <a:defRPr/>
            </a:lvl1pPr>
          </a:lstStyle>
          <a:p>
            <a:pPr>
              <a:defRPr/>
            </a:pPr>
            <a:r>
              <a:rPr lang="en-US" dirty="0"/>
              <a:t>Distribution Statement</a:t>
            </a:r>
          </a:p>
        </p:txBody>
      </p:sp>
    </p:spTree>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8458200" y="6543675"/>
            <a:ext cx="685800" cy="314325"/>
          </a:xfrm>
          <a:prstGeom prst="rect">
            <a:avLst/>
          </a:prstGeom>
          <a:noFill/>
          <a:ln w="9525">
            <a:noFill/>
            <a:miter lim="800000"/>
            <a:headEnd/>
            <a:tailEnd/>
          </a:ln>
          <a:effectLst/>
        </p:spPr>
        <p:txBody>
          <a:bodyPr lIns="91410" tIns="45704" rIns="91410" bIns="45704"/>
          <a:lstStyle>
            <a:lvl1pPr defTabSz="863600">
              <a:defRPr b="1">
                <a:solidFill>
                  <a:schemeClr val="tx1"/>
                </a:solidFill>
                <a:latin typeface="Arial" panose="020B0604020202020204" pitchFamily="34" charset="0"/>
              </a:defRPr>
            </a:lvl1pPr>
            <a:lvl2pPr marL="742950" indent="-285750" defTabSz="863600">
              <a:defRPr b="1">
                <a:solidFill>
                  <a:schemeClr val="tx1"/>
                </a:solidFill>
                <a:latin typeface="Arial" panose="020B0604020202020204" pitchFamily="34" charset="0"/>
              </a:defRPr>
            </a:lvl2pPr>
            <a:lvl3pPr marL="1143000" indent="-228600" defTabSz="863600">
              <a:defRPr b="1">
                <a:solidFill>
                  <a:schemeClr val="tx1"/>
                </a:solidFill>
                <a:latin typeface="Arial" panose="020B0604020202020204" pitchFamily="34" charset="0"/>
              </a:defRPr>
            </a:lvl3pPr>
            <a:lvl4pPr marL="1600200" indent="-228600" defTabSz="863600">
              <a:defRPr b="1">
                <a:solidFill>
                  <a:schemeClr val="tx1"/>
                </a:solidFill>
                <a:latin typeface="Arial" panose="020B0604020202020204" pitchFamily="34" charset="0"/>
              </a:defRPr>
            </a:lvl4pPr>
            <a:lvl5pPr marL="2057400" indent="-228600" defTabSz="863600">
              <a:defRPr b="1">
                <a:solidFill>
                  <a:schemeClr val="tx1"/>
                </a:solidFill>
                <a:latin typeface="Arial" panose="020B0604020202020204" pitchFamily="34" charset="0"/>
              </a:defRPr>
            </a:lvl5pPr>
            <a:lvl6pPr marL="2514600" indent="-228600" defTabSz="863600" eaLnBrk="0" fontAlgn="base" hangingPunct="0">
              <a:spcBef>
                <a:spcPct val="0"/>
              </a:spcBef>
              <a:spcAft>
                <a:spcPct val="0"/>
              </a:spcAft>
              <a:defRPr b="1">
                <a:solidFill>
                  <a:schemeClr val="tx1"/>
                </a:solidFill>
                <a:latin typeface="Arial" panose="020B0604020202020204" pitchFamily="34" charset="0"/>
              </a:defRPr>
            </a:lvl6pPr>
            <a:lvl7pPr marL="2971800" indent="-228600" defTabSz="863600" eaLnBrk="0" fontAlgn="base" hangingPunct="0">
              <a:spcBef>
                <a:spcPct val="0"/>
              </a:spcBef>
              <a:spcAft>
                <a:spcPct val="0"/>
              </a:spcAft>
              <a:defRPr b="1">
                <a:solidFill>
                  <a:schemeClr val="tx1"/>
                </a:solidFill>
                <a:latin typeface="Arial" panose="020B0604020202020204" pitchFamily="34" charset="0"/>
              </a:defRPr>
            </a:lvl7pPr>
            <a:lvl8pPr marL="3429000" indent="-228600" defTabSz="863600" eaLnBrk="0" fontAlgn="base" hangingPunct="0">
              <a:spcBef>
                <a:spcPct val="0"/>
              </a:spcBef>
              <a:spcAft>
                <a:spcPct val="0"/>
              </a:spcAft>
              <a:defRPr b="1">
                <a:solidFill>
                  <a:schemeClr val="tx1"/>
                </a:solidFill>
                <a:latin typeface="Arial" panose="020B0604020202020204" pitchFamily="34" charset="0"/>
              </a:defRPr>
            </a:lvl8pPr>
            <a:lvl9pPr marL="3886200" indent="-228600" defTabSz="863600" eaLnBrk="0" fontAlgn="base" hangingPunct="0">
              <a:spcBef>
                <a:spcPct val="0"/>
              </a:spcBef>
              <a:spcAft>
                <a:spcPct val="0"/>
              </a:spcAft>
              <a:defRPr b="1">
                <a:solidFill>
                  <a:schemeClr val="tx1"/>
                </a:solidFill>
                <a:latin typeface="Arial" panose="020B0604020202020204" pitchFamily="34" charset="0"/>
              </a:defRPr>
            </a:lvl9pPr>
          </a:lstStyle>
          <a:p>
            <a:pPr algn="r">
              <a:defRPr/>
            </a:pPr>
            <a:fld id="{01DA7F70-C9C7-40AC-A2C9-85CEB180A01B}" type="slidenum">
              <a:rPr lang="en-US" altLang="en-US" sz="1000" b="0" smtClean="0">
                <a:solidFill>
                  <a:srgbClr val="000000"/>
                </a:solidFill>
                <a:latin typeface="Times New Roman" panose="02020603050405020304" pitchFamily="18" charset="0"/>
              </a:rPr>
              <a:pPr algn="r">
                <a:defRPr/>
              </a:pPr>
              <a:t>‹#›</a:t>
            </a:fld>
            <a:r>
              <a:rPr lang="en-US" altLang="en-US" sz="1000" b="0">
                <a:solidFill>
                  <a:srgbClr val="000000"/>
                </a:solidFill>
                <a:latin typeface="Times New Roman" panose="02020603050405020304" pitchFamily="18" charset="0"/>
              </a:rPr>
              <a:t> of x</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defRPr/>
            </a:pPr>
            <a:r>
              <a:rPr lang="en-US" sz="1350" dirty="0">
                <a:solidFill>
                  <a:srgbClr val="000000"/>
                </a:solidFill>
                <a:latin typeface="Tahoma" charset="0"/>
                <a:ea typeface="Tahoma" charset="0"/>
                <a:cs typeface="Tahoma"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lvl1pPr>
          </a:lstStyle>
          <a:p>
            <a:pPr>
              <a:defRPr/>
            </a:pPr>
            <a:fld id="{1ACDB078-B5D9-47CD-A56A-F15F63CFC4C6}" type="datetime1">
              <a:rPr lang="en-US"/>
              <a:pPr>
                <a:defRPr/>
              </a:pPr>
              <a:t>4/30/2019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D88F1BF-5310-43E8-BEC7-D66242CEC001}"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lvl1pPr>
          </a:lstStyle>
          <a:p>
            <a:pPr>
              <a:defRPr/>
            </a:pPr>
            <a:r>
              <a:rPr lang="en-US" dirty="0"/>
              <a:t>Distribution Statement</a:t>
            </a:r>
          </a:p>
        </p:txBody>
      </p:sp>
    </p:spTree>
    <p:extLst>
      <p:ext uri="{BB962C8B-B14F-4D97-AF65-F5344CB8AC3E}">
        <p14:creationId xmlns:p14="http://schemas.microsoft.com/office/powerpoint/2010/main" val="4170953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381000" y="1979616"/>
            <a:ext cx="8382000" cy="1587"/>
          </a:xfrm>
          <a:prstGeom prst="line">
            <a:avLst/>
          </a:prstGeom>
          <a:noFill/>
          <a:ln w="22225">
            <a:solidFill>
              <a:srgbClr val="003378"/>
            </a:solidFill>
            <a:round/>
            <a:headEnd/>
            <a:tailEnd/>
          </a:ln>
        </p:spPr>
      </p:cxnSp>
      <p:pic>
        <p:nvPicPr>
          <p:cNvPr id="8" name="Picture 7" descr="0927_DARPALOGO_SCREEN_WHTLTRS3.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01989" y="4114803"/>
            <a:ext cx="2740025" cy="1889125"/>
          </a:xfrm>
          <a:prstGeom prst="rect">
            <a:avLst/>
          </a:prstGeom>
          <a:noFill/>
          <a:ln w="9525">
            <a:noFill/>
            <a:miter lim="800000"/>
            <a:headEnd/>
            <a:tailEnd/>
          </a:ln>
        </p:spPr>
      </p:pic>
      <p:sp>
        <p:nvSpPr>
          <p:cNvPr id="5" name="Title 1"/>
          <p:cNvSpPr>
            <a:spLocks noGrp="1"/>
          </p:cNvSpPr>
          <p:nvPr>
            <p:ph type="ctrTitle" hasCustomPrompt="1"/>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dirty="0"/>
              <a:t>Briefing Title</a:t>
            </a:r>
          </a:p>
        </p:txBody>
      </p:sp>
      <p:sp>
        <p:nvSpPr>
          <p:cNvPr id="19" name="Text Placeholder 18"/>
          <p:cNvSpPr>
            <a:spLocks noGrp="1"/>
          </p:cNvSpPr>
          <p:nvPr>
            <p:ph type="body" sz="quarter" idx="11" hasCustomPrompt="1"/>
          </p:nvPr>
        </p:nvSpPr>
        <p:spPr>
          <a:xfrm>
            <a:off x="685800" y="2057400"/>
            <a:ext cx="7772400" cy="1219200"/>
          </a:xfrm>
          <a:prstGeom prst="rect">
            <a:avLst/>
          </a:prstGeom>
        </p:spPr>
        <p:txBody>
          <a:bodyPr/>
          <a:lstStyle>
            <a:lvl1pPr algn="ctr">
              <a:buFontTx/>
              <a:buNone/>
              <a:defRPr sz="1350" b="0" baseline="0"/>
            </a:lvl1pPr>
          </a:lstStyle>
          <a:p>
            <a:pPr lvl="0"/>
            <a:r>
              <a:rPr lang="en-US" dirty="0"/>
              <a:t>Click to edit [Briefer Name], [Title]</a:t>
            </a:r>
          </a:p>
        </p:txBody>
      </p:sp>
      <p:sp>
        <p:nvSpPr>
          <p:cNvPr id="9" name="Date Placeholder 13"/>
          <p:cNvSpPr>
            <a:spLocks noGrp="1"/>
          </p:cNvSpPr>
          <p:nvPr>
            <p:ph type="dt" sz="half" idx="15"/>
          </p:nvPr>
        </p:nvSpPr>
        <p:spPr>
          <a:xfrm>
            <a:off x="381000" y="6492878"/>
            <a:ext cx="914400" cy="365125"/>
          </a:xfrm>
        </p:spPr>
        <p:txBody>
          <a:bodyPr/>
          <a:lstStyle>
            <a:lvl1pPr>
              <a:defRPr sz="750"/>
            </a:lvl1pPr>
          </a:lstStyle>
          <a:p>
            <a:fld id="{90358BAC-187E-4793-A92B-FB537C0C3FF6}" type="datetime1">
              <a:rPr lang="en-US" smtClean="0"/>
              <a:pPr/>
              <a:t>4/30/2019</a:t>
            </a:fld>
            <a:endParaRPr lang="en-US" dirty="0"/>
          </a:p>
        </p:txBody>
      </p:sp>
      <p:sp>
        <p:nvSpPr>
          <p:cNvPr id="10" name="Slide Number Placeholder 14"/>
          <p:cNvSpPr>
            <a:spLocks noGrp="1"/>
          </p:cNvSpPr>
          <p:nvPr>
            <p:ph type="sldNum" sz="quarter" idx="16"/>
          </p:nvPr>
        </p:nvSpPr>
        <p:spPr>
          <a:xfrm>
            <a:off x="8382000" y="6492878"/>
            <a:ext cx="762000" cy="365125"/>
          </a:xfrm>
        </p:spPr>
        <p:txBody>
          <a:bodyPr/>
          <a:lstStyle>
            <a:lvl1pPr>
              <a:defRPr sz="825"/>
            </a:lvl1pPr>
          </a:lstStyle>
          <a:p>
            <a:fld id="{EA5EC936-F388-4959-BC5C-1DBC70F0CA28}" type="slidenum">
              <a:rPr lang="en-US" smtClean="0"/>
              <a:pPr/>
              <a:t>‹#›</a:t>
            </a:fld>
            <a:endParaRPr lang="en-US" dirty="0"/>
          </a:p>
        </p:txBody>
      </p:sp>
      <p:sp>
        <p:nvSpPr>
          <p:cNvPr id="11" name="Footer Placeholder 15"/>
          <p:cNvSpPr>
            <a:spLocks noGrp="1"/>
          </p:cNvSpPr>
          <p:nvPr>
            <p:ph type="ftr" sz="quarter" idx="17"/>
          </p:nvPr>
        </p:nvSpPr>
        <p:spPr>
          <a:xfrm>
            <a:off x="1295400" y="6492878"/>
            <a:ext cx="6553200" cy="365125"/>
          </a:xfrm>
        </p:spPr>
        <p:txBody>
          <a:bodyPr/>
          <a:lstStyle>
            <a:lvl1pPr>
              <a:defRPr/>
            </a:lvl1pPr>
          </a:lstStyle>
          <a:p>
            <a:pPr>
              <a:defRPr/>
            </a:pPr>
            <a:r>
              <a:rPr lang="en-US" dirty="0">
                <a:solidFill>
                  <a:prstClr val="black">
                    <a:tint val="75000"/>
                  </a:prstClr>
                </a:solidFill>
              </a:rPr>
              <a:t>Distribution Statement</a:t>
            </a:r>
          </a:p>
        </p:txBody>
      </p:sp>
      <p:sp>
        <p:nvSpPr>
          <p:cNvPr id="24" name="Text Box 15"/>
          <p:cNvSpPr txBox="1">
            <a:spLocks noChangeArrowheads="1"/>
          </p:cNvSpPr>
          <p:nvPr userDrawn="1"/>
        </p:nvSpPr>
        <p:spPr bwMode="auto">
          <a:xfrm>
            <a:off x="1752600" y="5820382"/>
            <a:ext cx="2057400" cy="489252"/>
          </a:xfrm>
          <a:prstGeom prst="rect">
            <a:avLst/>
          </a:prstGeom>
          <a:noFill/>
          <a:ln w="12700">
            <a:noFill/>
            <a:miter lim="800000"/>
            <a:headEnd/>
            <a:tailEnd/>
          </a:ln>
          <a:effectLst/>
        </p:spPr>
        <p:txBody>
          <a:bodyPr wrap="square" lIns="68197" tIns="34107" rIns="68197" bIns="34107">
            <a:spAutoFit/>
          </a:bodyPr>
          <a:lstStyle/>
          <a:p>
            <a:pPr algn="ctr" defTabSz="725027" eaLnBrk="0" hangingPunct="0">
              <a:lnSpc>
                <a:spcPct val="90000"/>
              </a:lnSpc>
              <a:tabLst>
                <a:tab pos="3398932" algn="ctr"/>
                <a:tab pos="4581117" algn="r"/>
                <a:tab pos="5484721" algn="r"/>
              </a:tabLst>
              <a:defRPr/>
            </a:pPr>
            <a:r>
              <a:rPr lang="en-US" sz="750" b="1" dirty="0">
                <a:solidFill>
                  <a:srgbClr val="FFFFFF">
                    <a:lumMod val="50000"/>
                  </a:srgbClr>
                </a:solidFill>
                <a:latin typeface="Arial" pitchFamily="34" charset="0"/>
                <a:ea typeface="ＭＳ Ｐゴシック" pitchFamily="-128" charset="-128"/>
                <a:cs typeface="Arial" pitchFamily="34" charset="0"/>
              </a:rPr>
              <a:t>Mr. Don Woodbury</a:t>
            </a:r>
          </a:p>
          <a:p>
            <a:pPr algn="ctr" defTabSz="725027" eaLnBrk="0" hangingPunct="0">
              <a:lnSpc>
                <a:spcPct val="90000"/>
              </a:lnSpc>
              <a:tabLst>
                <a:tab pos="3398932" algn="ctr"/>
                <a:tab pos="4581117" algn="r"/>
                <a:tab pos="5484721" algn="r"/>
              </a:tabLst>
              <a:defRPr/>
            </a:pPr>
            <a:r>
              <a:rPr lang="en-US" sz="750" i="1" dirty="0">
                <a:solidFill>
                  <a:srgbClr val="FFFFFF">
                    <a:lumMod val="50000"/>
                  </a:srgbClr>
                </a:solidFill>
                <a:latin typeface="Arial" pitchFamily="34" charset="0"/>
                <a:ea typeface="ＭＳ Ｐゴシック" pitchFamily="-128" charset="-128"/>
                <a:cs typeface="Arial" pitchFamily="34" charset="0"/>
              </a:rPr>
              <a:t>Director, STO</a:t>
            </a:r>
          </a:p>
          <a:p>
            <a:pPr algn="ctr" defTabSz="725027" eaLnBrk="0" hangingPunct="0">
              <a:lnSpc>
                <a:spcPct val="90000"/>
              </a:lnSpc>
              <a:spcBef>
                <a:spcPts val="225"/>
              </a:spcBef>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703-696-2362</a:t>
            </a:r>
          </a:p>
          <a:p>
            <a:pPr algn="ctr" defTabSz="725027" eaLnBrk="0" hangingPunct="0">
              <a:lnSpc>
                <a:spcPct val="90000"/>
              </a:lnSpc>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donald.woodbury@darpa.mil</a:t>
            </a:r>
          </a:p>
        </p:txBody>
      </p:sp>
      <p:sp>
        <p:nvSpPr>
          <p:cNvPr id="26" name="Text Box 13"/>
          <p:cNvSpPr txBox="1">
            <a:spLocks noChangeArrowheads="1"/>
          </p:cNvSpPr>
          <p:nvPr userDrawn="1"/>
        </p:nvSpPr>
        <p:spPr bwMode="auto">
          <a:xfrm>
            <a:off x="6477002" y="5820382"/>
            <a:ext cx="2239963" cy="489252"/>
          </a:xfrm>
          <a:prstGeom prst="rect">
            <a:avLst/>
          </a:prstGeom>
          <a:noFill/>
          <a:ln w="12700">
            <a:noFill/>
            <a:miter lim="800000"/>
            <a:headEnd/>
            <a:tailEnd/>
          </a:ln>
          <a:effectLst/>
        </p:spPr>
        <p:txBody>
          <a:bodyPr lIns="68197" tIns="34107" rIns="68197" bIns="34107">
            <a:spAutoFit/>
          </a:bodyPr>
          <a:lstStyle/>
          <a:p>
            <a:pPr algn="ctr" defTabSz="725027" eaLnBrk="0" hangingPunct="0">
              <a:lnSpc>
                <a:spcPct val="90000"/>
              </a:lnSpc>
              <a:tabLst>
                <a:tab pos="3398932" algn="ctr"/>
                <a:tab pos="4581117" algn="r"/>
                <a:tab pos="5484721" algn="r"/>
              </a:tabLst>
              <a:defRPr/>
            </a:pPr>
            <a:r>
              <a:rPr lang="en-US" sz="750" b="1" dirty="0">
                <a:solidFill>
                  <a:srgbClr val="FFFFFF">
                    <a:lumMod val="50000"/>
                  </a:srgbClr>
                </a:solidFill>
                <a:latin typeface="Arial" pitchFamily="34" charset="0"/>
                <a:ea typeface="ＭＳ Ｐゴシック" pitchFamily="-128" charset="-128"/>
                <a:cs typeface="Arial" pitchFamily="34" charset="0"/>
              </a:rPr>
              <a:t>Dr. Larry Stotts </a:t>
            </a:r>
          </a:p>
          <a:p>
            <a:pPr algn="ctr" defTabSz="725027" eaLnBrk="0" hangingPunct="0">
              <a:lnSpc>
                <a:spcPct val="90000"/>
              </a:lnSpc>
              <a:tabLst>
                <a:tab pos="3398932" algn="ctr"/>
                <a:tab pos="4581117" algn="r"/>
                <a:tab pos="5484721" algn="r"/>
              </a:tabLst>
              <a:defRPr/>
            </a:pPr>
            <a:r>
              <a:rPr lang="en-US" sz="750" i="1" dirty="0">
                <a:solidFill>
                  <a:srgbClr val="FFFFFF">
                    <a:lumMod val="50000"/>
                  </a:srgbClr>
                </a:solidFill>
                <a:latin typeface="Arial" pitchFamily="34" charset="0"/>
                <a:ea typeface="ＭＳ Ｐゴシック" pitchFamily="-128" charset="-128"/>
                <a:cs typeface="Arial" pitchFamily="34" charset="0"/>
              </a:rPr>
              <a:t>Deputy Director, STO</a:t>
            </a:r>
          </a:p>
          <a:p>
            <a:pPr algn="ctr" defTabSz="725027" eaLnBrk="0" hangingPunct="0">
              <a:lnSpc>
                <a:spcPct val="90000"/>
              </a:lnSpc>
              <a:spcBef>
                <a:spcPts val="225"/>
              </a:spcBef>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571-218-4346</a:t>
            </a:r>
          </a:p>
          <a:p>
            <a:pPr algn="ctr" defTabSz="725027" eaLnBrk="0" hangingPunct="0">
              <a:lnSpc>
                <a:spcPct val="90000"/>
              </a:lnSpc>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larry.stotts@darpa.mil</a:t>
            </a:r>
          </a:p>
        </p:txBody>
      </p:sp>
      <p:sp>
        <p:nvSpPr>
          <p:cNvPr id="27" name="Text Box 14"/>
          <p:cNvSpPr txBox="1">
            <a:spLocks noChangeArrowheads="1"/>
          </p:cNvSpPr>
          <p:nvPr userDrawn="1"/>
        </p:nvSpPr>
        <p:spPr bwMode="auto">
          <a:xfrm>
            <a:off x="5029200" y="5820382"/>
            <a:ext cx="2241550" cy="489252"/>
          </a:xfrm>
          <a:prstGeom prst="rect">
            <a:avLst/>
          </a:prstGeom>
          <a:noFill/>
          <a:ln w="12700">
            <a:noFill/>
            <a:miter lim="800000"/>
            <a:headEnd/>
            <a:tailEnd/>
          </a:ln>
          <a:effectLst/>
        </p:spPr>
        <p:txBody>
          <a:bodyPr lIns="68197" tIns="34107" rIns="68197" bIns="34107">
            <a:spAutoFit/>
          </a:bodyPr>
          <a:lstStyle/>
          <a:p>
            <a:pPr algn="ctr" defTabSz="725027" eaLnBrk="0" hangingPunct="0">
              <a:lnSpc>
                <a:spcPct val="90000"/>
              </a:lnSpc>
              <a:tabLst>
                <a:tab pos="3398932" algn="ctr"/>
                <a:tab pos="4581117" algn="r"/>
                <a:tab pos="5484721" algn="r"/>
              </a:tabLst>
              <a:defRPr/>
            </a:pPr>
            <a:r>
              <a:rPr lang="en-US" sz="750" b="1" dirty="0">
                <a:solidFill>
                  <a:srgbClr val="FFFFFF">
                    <a:lumMod val="50000"/>
                  </a:srgbClr>
                </a:solidFill>
                <a:latin typeface="Arial" pitchFamily="34" charset="0"/>
                <a:ea typeface="ＭＳ Ｐゴシック" pitchFamily="-128" charset="-128"/>
                <a:cs typeface="Arial" pitchFamily="34" charset="0"/>
              </a:rPr>
              <a:t>Dr. Brent Appleby</a:t>
            </a:r>
          </a:p>
          <a:p>
            <a:pPr algn="ctr" defTabSz="725027" eaLnBrk="0" hangingPunct="0">
              <a:lnSpc>
                <a:spcPct val="90000"/>
              </a:lnSpc>
              <a:tabLst>
                <a:tab pos="3398932" algn="ctr"/>
                <a:tab pos="4581117" algn="r"/>
                <a:tab pos="5484721" algn="r"/>
              </a:tabLst>
              <a:defRPr/>
            </a:pPr>
            <a:r>
              <a:rPr lang="en-US" sz="750" i="1" dirty="0">
                <a:solidFill>
                  <a:srgbClr val="FFFFFF">
                    <a:lumMod val="50000"/>
                  </a:srgbClr>
                </a:solidFill>
                <a:latin typeface="Arial" pitchFamily="34" charset="0"/>
                <a:ea typeface="ＭＳ Ｐゴシック" pitchFamily="-128" charset="-128"/>
                <a:cs typeface="Arial" pitchFamily="34" charset="0"/>
              </a:rPr>
              <a:t>Deputy Director, STO</a:t>
            </a:r>
          </a:p>
          <a:p>
            <a:pPr algn="ctr" defTabSz="725027" eaLnBrk="0" hangingPunct="0">
              <a:lnSpc>
                <a:spcPct val="90000"/>
              </a:lnSpc>
              <a:spcBef>
                <a:spcPts val="225"/>
              </a:spcBef>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703-248-1531</a:t>
            </a:r>
          </a:p>
          <a:p>
            <a:pPr algn="ctr" defTabSz="725027" eaLnBrk="0" hangingPunct="0">
              <a:lnSpc>
                <a:spcPct val="90000"/>
              </a:lnSpc>
              <a:tabLst>
                <a:tab pos="3398932" algn="ctr"/>
                <a:tab pos="4581117" algn="r"/>
                <a:tab pos="5484721" algn="r"/>
              </a:tabLst>
              <a:defRPr/>
            </a:pPr>
            <a:r>
              <a:rPr lang="en-US" sz="675" dirty="0">
                <a:solidFill>
                  <a:srgbClr val="FFFFFF">
                    <a:lumMod val="50000"/>
                  </a:srgbClr>
                </a:solidFill>
                <a:latin typeface="Arial" pitchFamily="34" charset="0"/>
                <a:ea typeface="ＭＳ Ｐゴシック" pitchFamily="-128" charset="-128"/>
                <a:cs typeface="Arial" pitchFamily="34" charset="0"/>
              </a:rPr>
              <a:t>brent.appleby@darpa.mil</a:t>
            </a:r>
          </a:p>
        </p:txBody>
      </p:sp>
      <p:sp>
        <p:nvSpPr>
          <p:cNvPr id="31" name="TextBox 30"/>
          <p:cNvSpPr txBox="1"/>
          <p:nvPr userDrawn="1"/>
        </p:nvSpPr>
        <p:spPr>
          <a:xfrm>
            <a:off x="3695700" y="5814536"/>
            <a:ext cx="1752600" cy="392409"/>
          </a:xfrm>
          <a:prstGeom prst="rect">
            <a:avLst/>
          </a:prstGeom>
          <a:noFill/>
        </p:spPr>
        <p:txBody>
          <a:bodyPr wrap="square" lIns="68574" tIns="34287" rIns="68574" bIns="34287" rtlCol="0">
            <a:spAutoFit/>
          </a:bodyPr>
          <a:lstStyle/>
          <a:p>
            <a:pPr algn="ctr" defTabSz="914400">
              <a:defRPr/>
            </a:pPr>
            <a:r>
              <a:rPr lang="en-US" sz="1050" kern="0" dirty="0">
                <a:solidFill>
                  <a:sysClr val="windowText" lastClr="000000"/>
                </a:solidFill>
                <a:latin typeface="Tahoma"/>
                <a:ea typeface="ＭＳ Ｐゴシック" pitchFamily="-128" charset="-128"/>
              </a:rPr>
              <a:t>Strategic Technology </a:t>
            </a:r>
            <a:br>
              <a:rPr lang="en-US" sz="1050" kern="0" dirty="0">
                <a:solidFill>
                  <a:sysClr val="windowText" lastClr="000000"/>
                </a:solidFill>
                <a:latin typeface="Tahoma"/>
                <a:ea typeface="ＭＳ Ｐゴシック" pitchFamily="-128" charset="-128"/>
              </a:rPr>
            </a:br>
            <a:r>
              <a:rPr lang="en-US" sz="1050" kern="0" dirty="0">
                <a:solidFill>
                  <a:sysClr val="windowText" lastClr="000000"/>
                </a:solidFill>
                <a:latin typeface="Tahoma"/>
                <a:ea typeface="ＭＳ Ｐゴシック" pitchFamily="-128" charset="-128"/>
              </a:rPr>
              <a:t>Office</a:t>
            </a:r>
          </a:p>
        </p:txBody>
      </p:sp>
      <p:sp>
        <p:nvSpPr>
          <p:cNvPr id="34" name="Text Placeholder 33"/>
          <p:cNvSpPr>
            <a:spLocks noGrp="1"/>
          </p:cNvSpPr>
          <p:nvPr>
            <p:ph type="body" sz="quarter" idx="22" hasCustomPrompt="1"/>
          </p:nvPr>
        </p:nvSpPr>
        <p:spPr>
          <a:xfrm>
            <a:off x="685800" y="3276600"/>
            <a:ext cx="7772400" cy="304800"/>
          </a:xfrm>
        </p:spPr>
        <p:txBody>
          <a:bodyPr/>
          <a:lstStyle>
            <a:lvl1pPr marL="0" indent="0" algn="ctr">
              <a:buFontTx/>
              <a:buNone/>
              <a:defRPr sz="1050">
                <a:solidFill>
                  <a:schemeClr val="tx1">
                    <a:lumMod val="50000"/>
                    <a:lumOff val="50000"/>
                  </a:schemeClr>
                </a:solidFill>
              </a:defRPr>
            </a:lvl1pPr>
            <a:lvl2pPr>
              <a:buFontTx/>
              <a:buNone/>
              <a:defRPr/>
            </a:lvl2pPr>
            <a:lvl3pPr>
              <a:buFontTx/>
              <a:buNone/>
              <a:defRPr/>
            </a:lvl3pPr>
            <a:lvl4pPr>
              <a:buFontTx/>
              <a:buNone/>
              <a:defRPr/>
            </a:lvl4pPr>
            <a:lvl5pPr>
              <a:buFontTx/>
              <a:buNone/>
              <a:defRPr/>
            </a:lvl5pPr>
          </a:lstStyle>
          <a:p>
            <a:pPr lvl="0"/>
            <a:r>
              <a:rPr lang="en-US" dirty="0"/>
              <a:t>Briefing prepared for [Name], [Title]</a:t>
            </a:r>
          </a:p>
        </p:txBody>
      </p:sp>
      <p:sp>
        <p:nvSpPr>
          <p:cNvPr id="35" name="Text Placeholder 33"/>
          <p:cNvSpPr>
            <a:spLocks noGrp="1"/>
          </p:cNvSpPr>
          <p:nvPr>
            <p:ph type="body" sz="quarter" idx="23" hasCustomPrompt="1"/>
          </p:nvPr>
        </p:nvSpPr>
        <p:spPr>
          <a:xfrm>
            <a:off x="685800" y="3886200"/>
            <a:ext cx="7772400" cy="304800"/>
          </a:xfrm>
        </p:spPr>
        <p:txBody>
          <a:bodyPr/>
          <a:lstStyle>
            <a:lvl1pPr algn="ctr">
              <a:buFontTx/>
              <a:buNone/>
              <a:defRPr sz="1050">
                <a:solidFill>
                  <a:schemeClr val="tx1">
                    <a:lumMod val="50000"/>
                    <a:lumOff val="50000"/>
                  </a:schemeClr>
                </a:solidFill>
              </a:defRPr>
            </a:lvl1pPr>
            <a:lvl2pPr>
              <a:buFontTx/>
              <a:buNone/>
              <a:defRPr/>
            </a:lvl2pPr>
            <a:lvl3pPr>
              <a:buFontTx/>
              <a:buNone/>
              <a:defRPr/>
            </a:lvl3pPr>
            <a:lvl4pPr>
              <a:buFontTx/>
              <a:buNone/>
              <a:defRPr/>
            </a:lvl4pPr>
            <a:lvl5pPr>
              <a:buFontTx/>
              <a:buNone/>
              <a:defRPr/>
            </a:lvl5pPr>
          </a:lstStyle>
          <a:p>
            <a:pPr lvl="0"/>
            <a:r>
              <a:rPr lang="en-US" dirty="0"/>
              <a:t>Date</a:t>
            </a:r>
          </a:p>
        </p:txBody>
      </p:sp>
      <p:sp>
        <p:nvSpPr>
          <p:cNvPr id="36" name="Text Placeholder 33"/>
          <p:cNvSpPr>
            <a:spLocks noGrp="1"/>
          </p:cNvSpPr>
          <p:nvPr>
            <p:ph type="body" sz="quarter" idx="24" hasCustomPrompt="1"/>
          </p:nvPr>
        </p:nvSpPr>
        <p:spPr>
          <a:xfrm>
            <a:off x="685800" y="3581400"/>
            <a:ext cx="7772400" cy="304800"/>
          </a:xfrm>
        </p:spPr>
        <p:txBody>
          <a:bodyPr/>
          <a:lstStyle>
            <a:lvl1pPr algn="ctr">
              <a:buFontTx/>
              <a:buNone/>
              <a:defRPr sz="1050">
                <a:solidFill>
                  <a:schemeClr val="tx1">
                    <a:lumMod val="50000"/>
                    <a:lumOff val="50000"/>
                  </a:schemeClr>
                </a:solidFill>
              </a:defRPr>
            </a:lvl1pPr>
            <a:lvl2pPr>
              <a:buFontTx/>
              <a:buNone/>
              <a:defRPr/>
            </a:lvl2pPr>
            <a:lvl3pPr>
              <a:buFontTx/>
              <a:buNone/>
              <a:defRPr/>
            </a:lvl3pPr>
            <a:lvl4pPr>
              <a:buFontTx/>
              <a:buNone/>
              <a:defRPr/>
            </a:lvl4pPr>
            <a:lvl5pPr>
              <a:buFontTx/>
              <a:buNone/>
              <a:defRPr/>
            </a:lvl5pPr>
          </a:lstStyle>
          <a:p>
            <a:pPr lvl="0"/>
            <a:r>
              <a:rPr lang="en-US" dirty="0"/>
              <a:t>Location</a:t>
            </a:r>
          </a:p>
        </p:txBody>
      </p:sp>
    </p:spTree>
    <p:extLst>
      <p:ext uri="{BB962C8B-B14F-4D97-AF65-F5344CB8AC3E}">
        <p14:creationId xmlns:p14="http://schemas.microsoft.com/office/powerpoint/2010/main" val="295577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p:txBody>
          <a:bodyPr/>
          <a:lstStyle>
            <a:lvl1pPr eaLnBrk="1" fontAlgn="auto" hangingPunct="1">
              <a:spcAft>
                <a:spcPts val="0"/>
              </a:spcAft>
              <a:buSzTx/>
              <a:defRPr/>
            </a:lvl1pPr>
          </a:lstStyle>
          <a:p>
            <a:pPr>
              <a:defRPr/>
            </a:pPr>
            <a:fld id="{7CF09614-1041-4970-A9EE-18FAC3D3E3D1}" type="slidenum">
              <a:rPr lang="en-US"/>
              <a:pPr>
                <a:defRPr/>
              </a:pPr>
              <a:t>‹#›</a:t>
            </a:fld>
            <a:endParaRPr lang="en-US" dirty="0"/>
          </a:p>
        </p:txBody>
      </p:sp>
    </p:spTree>
    <p:extLst>
      <p:ext uri="{BB962C8B-B14F-4D97-AF65-F5344CB8AC3E}">
        <p14:creationId xmlns:p14="http://schemas.microsoft.com/office/powerpoint/2010/main" val="3978088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extBox 1"/>
          <p:cNvSpPr txBox="1"/>
          <p:nvPr userDrawn="1"/>
        </p:nvSpPr>
        <p:spPr>
          <a:xfrm>
            <a:off x="0" y="6567489"/>
            <a:ext cx="9144000" cy="253916"/>
          </a:xfrm>
          <a:prstGeom prst="rect">
            <a:avLst/>
          </a:prstGeom>
          <a:noFill/>
        </p:spPr>
        <p:txBody>
          <a:bodyPr>
            <a:spAutoFit/>
          </a:bodyPr>
          <a:lstStyle/>
          <a:p>
            <a:pPr algn="ctr" defTabSz="914400" fontAlgn="base">
              <a:spcBef>
                <a:spcPct val="0"/>
              </a:spcBef>
              <a:spcAft>
                <a:spcPct val="0"/>
              </a:spcAft>
              <a:defRPr/>
            </a:pPr>
            <a:r>
              <a:rPr lang="en-US" sz="1050" dirty="0">
                <a:solidFill>
                  <a:srgbClr val="000000"/>
                </a:solidFill>
                <a:latin typeface="Calibri"/>
              </a:rPr>
              <a:t>Source Selection Information See FAR 2.101 and FAR 3.104</a:t>
            </a:r>
            <a:endParaRPr lang="en-US" sz="675" dirty="0">
              <a:solidFill>
                <a:srgbClr val="FF0000"/>
              </a:solidFill>
              <a:latin typeface="Calibri"/>
            </a:endParaRPr>
          </a:p>
        </p:txBody>
      </p:sp>
    </p:spTree>
    <p:extLst>
      <p:ext uri="{BB962C8B-B14F-4D97-AF65-F5344CB8AC3E}">
        <p14:creationId xmlns:p14="http://schemas.microsoft.com/office/powerpoint/2010/main" val="204543628"/>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fld id="{1BE59387-3DE2-42B0-A472-8966CC18C8EE}"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01C66D4B-291F-4779-92D7-8B0794349576}"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
        <p:nvSpPr>
          <p:cNvPr id="8"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183613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fld id="{6E3E45B7-6A2F-4773-9345-23F0CCD2DB44}" type="datetime1">
              <a:rPr lang="en-US"/>
              <a:pPr>
                <a:defRPr/>
              </a:pPr>
              <a:t>4/30/2019</a:t>
            </a:fld>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E3467CED-983E-4551-9DE2-0E7CD6EA66A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dirty="0"/>
              <a:t>Distribution Statement</a:t>
            </a:r>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1860916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fld id="{1FDE2C82-DBC6-41F5-B446-156012DC2A97}" type="datetime1">
              <a:rPr lang="en-US"/>
              <a:pPr>
                <a:defRPr/>
              </a:pPr>
              <a:t>4/30/2019</a:t>
            </a:fld>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741A796A-80C9-4E1D-9934-F3C84F07D903}"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278545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fld id="{DDE62970-95E1-4308-96B8-7D8AEAA3BA6C}" type="datetime1">
              <a:rPr lang="en-US"/>
              <a:pPr>
                <a:defRPr/>
              </a:pPr>
              <a:t>4/30/2019</a:t>
            </a:fld>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0AC39EC2-EC20-4722-96CA-D4EDA463C808}"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1250087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fld id="{1AD88C34-1664-4999-B0E2-EC7B2174B8DB}" type="datetime1">
              <a:rPr lang="en-US"/>
              <a:pPr>
                <a:defRPr/>
              </a:pPr>
              <a:t>4/30/2019</a:t>
            </a:fld>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72D33433-442D-4AA6-9689-FA4F13A6AA96}" type="slidenum">
              <a:rPr lang="en-US"/>
              <a:pPr>
                <a:defRPr/>
              </a:pPr>
              <a:t>‹#›</a:t>
            </a:fld>
            <a:endParaRPr lang="en-US" dirty="0"/>
          </a:p>
        </p:txBody>
      </p:sp>
      <p:sp>
        <p:nvSpPr>
          <p:cNvPr id="8" name="Footer Placeholder 37"/>
          <p:cNvSpPr>
            <a:spLocks noGrp="1"/>
          </p:cNvSpPr>
          <p:nvPr>
            <p:ph type="ftr" sz="quarter" idx="17"/>
          </p:nvPr>
        </p:nvSpPr>
        <p:spPr bwMode="auto">
          <a:xfrm>
            <a:off x="228600" y="6492877"/>
            <a:ext cx="8610600" cy="365125"/>
          </a:xfrm>
          <a:noFill/>
          <a:ln>
            <a:miter lim="800000"/>
            <a:headEnd/>
            <a:tailEnd/>
          </a:ln>
        </p:spPr>
        <p:txBody>
          <a:bodyPr/>
          <a:lstStyle>
            <a:lvl1pPr>
              <a:defRPr sz="675"/>
            </a:lvl1pPr>
          </a:lstStyle>
          <a:p>
            <a:pPr eaLnBrk="0" hangingPunct="0"/>
            <a:r>
              <a:rPr lang="en-US"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258534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6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fld id="{EF9898DD-EF5A-4109-BA4D-5CAC0A8C210F}" type="datetime1">
              <a:rPr lang="en-US"/>
              <a:pPr>
                <a:defRPr/>
              </a:pPr>
              <a:t>4/30/2019</a:t>
            </a:fld>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A8C6C373-1690-4D10-BB0B-102C03486413}"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167620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fld id="{94FEC493-FCDF-4924-99F6-CB191587CBBB}" type="datetime1">
              <a:rPr lang="en-US"/>
              <a:pPr>
                <a:defRPr/>
              </a:pPr>
              <a:t>4/30/2019</a:t>
            </a:fld>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911856CC-9866-4D6E-A262-621907288D40}"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80010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fld id="{679195E8-C8F0-469B-8751-6F16B9022A1E}" type="datetime1">
              <a:rPr lang="en-US"/>
              <a:pPr>
                <a:defRPr/>
              </a:pPr>
              <a:t>4/30/2019</a:t>
            </a:fld>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620B2D15-E552-4339-B245-2169826188BE}"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413408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fld id="{BBFA1846-FBFE-455D-A02B-A400C440A0D6}" type="datetime1">
              <a:rPr lang="en-US"/>
              <a:pPr>
                <a:defRPr/>
              </a:pPr>
              <a:t>4/30/2019</a:t>
            </a:fld>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778F44C0-995A-4426-9BCA-F9FFE43FEA5F}"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4015663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fld id="{C687D730-93D4-4622-8981-399035345943}" type="datetime1">
              <a:rPr lang="en-US"/>
              <a:pPr>
                <a:defRPr/>
              </a:pPr>
              <a:t>4/30/2019</a:t>
            </a:fld>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4A3DB7CD-001D-43AF-AF11-34C67428C18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942231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fld id="{3B3BAB5F-7796-4660-A5CE-41A31F27CE81}"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E00AA4CA-C49A-41C8-A4F5-372C95B07D3A}"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586359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fld id="{2CD75A3B-58DC-44DE-8826-C070F6910EBE}"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DE94B2CC-00E8-4B97-86C7-C6F7C174BE7D}"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1709572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fld id="{E1F5FDA2-7554-49A6-AD8E-7C2F0874E65A}" type="datetime1">
              <a:rPr lang="en-US"/>
              <a:pPr>
                <a:defRPr/>
              </a:pPr>
              <a:t>4/30/2019</a:t>
            </a:fld>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0DF36595-9062-4B94-8C74-52DE1077D87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926010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fld id="{BD015196-BB65-4DC5-9705-09CA83C0AC84}" type="datetime1">
              <a:rPr lang="en-US"/>
              <a:pPr>
                <a:defRPr/>
              </a:pPr>
              <a:t>4/30/2019</a:t>
            </a:fld>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A53A5B0D-1330-4E75-A8A0-19B6672DDDD8}"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1878283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fld id="{46520D15-D15B-4413-AF05-160BCE7508FB}" type="datetime1">
              <a:rPr lang="en-US"/>
              <a:pPr>
                <a:defRPr/>
              </a:pPr>
              <a:t>4/30/2019</a:t>
            </a:fld>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BD5D5B1F-0A04-4466-8948-E05F7E7CD38B}"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42713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93775"/>
          </a:xfrm>
        </p:spPr>
        <p:txBody>
          <a:bodyPr>
            <a:no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352800"/>
            <a:ext cx="6400800" cy="17526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EE6663F-F198-493C-81FB-4BF899FA0967}" type="datetime1">
              <a:rPr lang="en-US" smtClean="0">
                <a:solidFill>
                  <a:prstClr val="black">
                    <a:tint val="75000"/>
                  </a:prstClr>
                </a:solidFill>
                <a:latin typeface="Calibri"/>
              </a:rPr>
              <a:pPr/>
              <a:t>4/30/2019</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BDB1181-7691-4F35-BF99-CE471E3241E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2860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fld id="{E2FD2D15-96CC-4010-A774-6C9D46827734}" type="datetime1">
              <a:rPr lang="en-US"/>
              <a:pPr>
                <a:defRPr/>
              </a:pPr>
              <a:t>4/30/2019</a:t>
            </a:fld>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6781AB2A-FD33-4D14-9BF1-F4BBFD18DC7E}"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868592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fld id="{D4E2BE72-9232-47AD-A712-940B8C3945F7}" type="datetime1">
              <a:rPr lang="en-US"/>
              <a:pPr>
                <a:defRPr/>
              </a:pPr>
              <a:t>4/30/2019</a:t>
            </a:fld>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22F04D33-0934-4006-8D5B-BF0AA1B9F8EC}"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858830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fld id="{5EDF29CF-1C67-474C-8FD7-03792F0C9BB9}" type="datetime1">
              <a:rPr lang="en-US"/>
              <a:pPr>
                <a:defRPr/>
              </a:pPr>
              <a:t>4/30/2019</a:t>
            </a:fld>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F7998882-5DF1-4356-976F-32FBB3E7944E}"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967054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810001"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fld id="{1CEB94D4-A4B9-4643-9CC6-F04C771F0D23}" type="datetime1">
              <a:rPr lang="en-US"/>
              <a:pPr>
                <a:defRPr/>
              </a:pPr>
              <a:t>4/30/2019</a:t>
            </a:fld>
            <a:endParaRPr lang="en-US" dirty="0"/>
          </a:p>
        </p:txBody>
      </p:sp>
      <p:sp>
        <p:nvSpPr>
          <p:cNvPr id="10" name="Slide Number Placeholder 16"/>
          <p:cNvSpPr>
            <a:spLocks noGrp="1"/>
          </p:cNvSpPr>
          <p:nvPr>
            <p:ph type="sldNum" sz="quarter" idx="16"/>
          </p:nvPr>
        </p:nvSpPr>
        <p:spPr/>
        <p:txBody>
          <a:bodyPr/>
          <a:lstStyle>
            <a:lvl1pPr>
              <a:defRPr>
                <a:ea typeface="+mn-ea"/>
              </a:defRPr>
            </a:lvl1pPr>
          </a:lstStyle>
          <a:p>
            <a:pPr>
              <a:defRPr/>
            </a:pPr>
            <a:fld id="{D990C649-4E2A-4A6D-8CA4-E707BA77CE9D}"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dirty="0"/>
              <a:t>Distribution Statement</a:t>
            </a:r>
          </a:p>
        </p:txBody>
      </p:sp>
      <p:sp>
        <p:nvSpPr>
          <p:cNvPr id="13" name="Text Box 14"/>
          <p:cNvSpPr txBox="1">
            <a:spLocks noChangeArrowheads="1"/>
          </p:cNvSpPr>
          <p:nvPr userDrawn="1"/>
        </p:nvSpPr>
        <p:spPr bwMode="auto">
          <a:xfrm>
            <a:off x="3463131" y="5835517"/>
            <a:ext cx="2241550" cy="48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8203" tIns="34110" rIns="68203" bIns="34110">
            <a:spAutoFit/>
          </a:bodyPr>
          <a:lstStyle>
            <a:lvl1pPr defTabSz="966788" eaLnBrk="0" hangingPunct="0">
              <a:tabLst>
                <a:tab pos="4532313" algn="ctr"/>
                <a:tab pos="6108700" algn="r"/>
                <a:tab pos="7313613" algn="r"/>
              </a:tabLst>
              <a:defRPr>
                <a:solidFill>
                  <a:schemeClr val="tx1"/>
                </a:solidFill>
                <a:latin typeface="Arial" pitchFamily="34" charset="0"/>
              </a:defRPr>
            </a:lvl1pPr>
            <a:lvl2pPr marL="742950" indent="-285750" defTabSz="966788" eaLnBrk="0" hangingPunct="0">
              <a:tabLst>
                <a:tab pos="4532313" algn="ctr"/>
                <a:tab pos="6108700" algn="r"/>
                <a:tab pos="7313613" algn="r"/>
              </a:tabLst>
              <a:defRPr>
                <a:solidFill>
                  <a:schemeClr val="tx1"/>
                </a:solidFill>
                <a:latin typeface="Arial" pitchFamily="34" charset="0"/>
              </a:defRPr>
            </a:lvl2pPr>
            <a:lvl3pPr marL="1143000" indent="-228600" defTabSz="966788" eaLnBrk="0" hangingPunct="0">
              <a:tabLst>
                <a:tab pos="4532313" algn="ctr"/>
                <a:tab pos="6108700" algn="r"/>
                <a:tab pos="7313613" algn="r"/>
              </a:tabLst>
              <a:defRPr>
                <a:solidFill>
                  <a:schemeClr val="tx1"/>
                </a:solidFill>
                <a:latin typeface="Arial" pitchFamily="34" charset="0"/>
              </a:defRPr>
            </a:lvl3pPr>
            <a:lvl4pPr marL="1600200" indent="-228600" defTabSz="966788" eaLnBrk="0" hangingPunct="0">
              <a:tabLst>
                <a:tab pos="4532313" algn="ctr"/>
                <a:tab pos="6108700" algn="r"/>
                <a:tab pos="7313613" algn="r"/>
              </a:tabLst>
              <a:defRPr>
                <a:solidFill>
                  <a:schemeClr val="tx1"/>
                </a:solidFill>
                <a:latin typeface="Arial" pitchFamily="34" charset="0"/>
              </a:defRPr>
            </a:lvl4pPr>
            <a:lvl5pPr marL="2057400" indent="-228600" defTabSz="966788" eaLnBrk="0" hangingPunct="0">
              <a:tabLst>
                <a:tab pos="4532313" algn="ctr"/>
                <a:tab pos="6108700" algn="r"/>
                <a:tab pos="7313613" algn="r"/>
              </a:tabLst>
              <a:defRPr>
                <a:solidFill>
                  <a:schemeClr val="tx1"/>
                </a:solidFill>
                <a:latin typeface="Arial" pitchFamily="34" charset="0"/>
              </a:defRPr>
            </a:lvl5pPr>
            <a:lvl6pPr marL="25146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6pPr>
            <a:lvl7pPr marL="29718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7pPr>
            <a:lvl8pPr marL="34290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8pPr>
            <a:lvl9pPr marL="38862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9pPr>
          </a:lstStyle>
          <a:p>
            <a:pPr algn="ctr" fontAlgn="base">
              <a:lnSpc>
                <a:spcPct val="90000"/>
              </a:lnSpc>
              <a:spcBef>
                <a:spcPct val="0"/>
              </a:spcBef>
              <a:spcAft>
                <a:spcPct val="0"/>
              </a:spcAft>
              <a:defRPr/>
            </a:pPr>
            <a:r>
              <a:rPr lang="en-US" sz="750" b="1" dirty="0">
                <a:solidFill>
                  <a:srgbClr val="7F7F7F"/>
                </a:solidFill>
                <a:ea typeface="ＭＳ Ｐゴシック" pitchFamily="34" charset="-128"/>
                <a:cs typeface="Arial" pitchFamily="34" charset="0"/>
              </a:rPr>
              <a:t>Dr. Stefanie Tompkins</a:t>
            </a:r>
          </a:p>
          <a:p>
            <a:pPr algn="ctr" fontAlgn="base">
              <a:lnSpc>
                <a:spcPct val="90000"/>
              </a:lnSpc>
              <a:spcBef>
                <a:spcPct val="0"/>
              </a:spcBef>
              <a:spcAft>
                <a:spcPct val="0"/>
              </a:spcAft>
              <a:defRPr/>
            </a:pPr>
            <a:r>
              <a:rPr lang="en-US" sz="750" i="1" dirty="0">
                <a:solidFill>
                  <a:srgbClr val="7F7F7F"/>
                </a:solidFill>
                <a:ea typeface="ＭＳ Ｐゴシック" pitchFamily="34" charset="-128"/>
                <a:cs typeface="Arial" pitchFamily="34" charset="0"/>
              </a:rPr>
              <a:t>Acting Director, STO</a:t>
            </a:r>
          </a:p>
          <a:p>
            <a:pPr algn="ctr" fontAlgn="base">
              <a:lnSpc>
                <a:spcPct val="90000"/>
              </a:lnSpc>
              <a:spcBef>
                <a:spcPts val="225"/>
              </a:spcBef>
              <a:spcAft>
                <a:spcPct val="0"/>
              </a:spcAft>
              <a:defRPr/>
            </a:pPr>
            <a:r>
              <a:rPr lang="en-US" sz="675" dirty="0">
                <a:solidFill>
                  <a:srgbClr val="7F7F7F"/>
                </a:solidFill>
                <a:ea typeface="ＭＳ Ｐゴシック" pitchFamily="34" charset="-128"/>
                <a:cs typeface="Arial" pitchFamily="34" charset="0"/>
              </a:rPr>
              <a:t>703-248-1540</a:t>
            </a:r>
          </a:p>
          <a:p>
            <a:pPr algn="ctr" fontAlgn="base">
              <a:lnSpc>
                <a:spcPct val="90000"/>
              </a:lnSpc>
              <a:spcBef>
                <a:spcPct val="0"/>
              </a:spcBef>
              <a:spcAft>
                <a:spcPct val="0"/>
              </a:spcAft>
              <a:defRPr/>
            </a:pPr>
            <a:r>
              <a:rPr lang="en-US" sz="675" dirty="0">
                <a:solidFill>
                  <a:srgbClr val="7F7F7F"/>
                </a:solidFill>
                <a:ea typeface="ＭＳ Ｐゴシック" pitchFamily="34" charset="-128"/>
                <a:cs typeface="Arial" pitchFamily="34" charset="0"/>
              </a:rPr>
              <a:t>stefanie.tompkins@darpa.mil</a:t>
            </a:r>
          </a:p>
        </p:txBody>
      </p:sp>
    </p:spTree>
    <p:extLst>
      <p:ext uri="{BB962C8B-B14F-4D97-AF65-F5344CB8AC3E}">
        <p14:creationId xmlns:p14="http://schemas.microsoft.com/office/powerpoint/2010/main" val="2584033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fld id="{4F93DC8A-343D-46F5-96FE-5EBBABDCB7F1}" type="datetime1">
              <a:rPr lang="en-US"/>
              <a:pPr>
                <a:defRPr/>
              </a:pPr>
              <a:t>4/30/2019</a:t>
            </a:fld>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D9FA8C57-77AC-46E4-8C62-ABB26560346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155927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fld id="{99E31629-565F-4C81-9751-17423B156FC4}" type="datetime1">
              <a:rPr lang="en-US"/>
              <a:pPr>
                <a:defRPr/>
              </a:pPr>
              <a:t>4/30/2019</a:t>
            </a:fld>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44205FD2-5EF7-4862-A46A-7C40F4EA1544}"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305357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fld id="{59FC497B-5E6F-4B11-9FF8-4A94D9E770C1}" type="datetime1">
              <a:rPr lang="en-US"/>
              <a:pPr>
                <a:defRPr/>
              </a:pPr>
              <a:t>4/30/2019</a:t>
            </a:fld>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69B6D62D-6BCC-43BF-A524-35374B2B91A6}"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930864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fld id="{52871381-3C0B-4E83-8BB6-909252CB2D35}" type="datetime1">
              <a:rPr lang="en-US"/>
              <a:pPr>
                <a:defRPr/>
              </a:pPr>
              <a:t>4/30/2019</a:t>
            </a:fld>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AF65934D-DF70-4CFD-B277-55DAD6904189}"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377505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fld id="{9AEDBFCE-2C9E-4D99-9E3E-6A02F88F644F}" type="datetime1">
              <a:rPr lang="en-US"/>
              <a:pPr>
                <a:defRPr/>
              </a:pPr>
              <a:t>4/30/2019</a:t>
            </a:fld>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A46878DE-C3B1-43B1-9D22-25631FDDDDEB}"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dirty="0"/>
              <a:t>Distribution Statement</a:t>
            </a:r>
          </a:p>
        </p:txBody>
      </p:sp>
    </p:spTree>
    <p:extLst>
      <p:ext uri="{BB962C8B-B14F-4D97-AF65-F5344CB8AC3E}">
        <p14:creationId xmlns:p14="http://schemas.microsoft.com/office/powerpoint/2010/main" val="2745795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01C66D4B-291F-4779-92D7-8B0794349576}"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8"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49534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marL="230188" indent="-230188">
              <a:defRPr/>
            </a:lvl1pPr>
            <a:lvl2pPr marL="461963" indent="-233363">
              <a:defRPr/>
            </a:lvl2pPr>
            <a:lvl3pPr marL="684213" indent="-228600">
              <a:defRPr/>
            </a:lvl3pPr>
            <a:lvl4pPr marL="914400" indent="-228600">
              <a:defRPr/>
            </a:lvl4pPr>
            <a:lvl5pPr marL="1144588"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1F7FA0B-13AB-420C-991A-E45FDB330AAB}" type="datetime1">
              <a:rPr lang="en-US" smtClean="0">
                <a:solidFill>
                  <a:prstClr val="black">
                    <a:tint val="75000"/>
                  </a:prstClr>
                </a:solidFill>
                <a:latin typeface="Calibri"/>
              </a:rPr>
              <a:pPr/>
              <a:t>4/30/2019</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84C948C-2B96-4B34-825C-96F385DBD5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17519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E3467CED-983E-4551-9DE2-0E7CD6EA66A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3116100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741A796A-80C9-4E1D-9934-F3C84F07D903}"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990246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0AC39EC2-EC20-4722-96CA-D4EDA463C808}"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9" name="Footer Placeholder 37"/>
          <p:cNvSpPr txBox="1">
            <a:spLocks/>
          </p:cNvSpPr>
          <p:nvPr userDrawn="1"/>
        </p:nvSpPr>
        <p:spPr bwMode="auto">
          <a:xfrm>
            <a:off x="228600" y="6492877"/>
            <a:ext cx="8610600" cy="365125"/>
          </a:xfrm>
          <a:prstGeom prst="rect">
            <a:avLst/>
          </a:prstGeom>
          <a:noFill/>
          <a:ln>
            <a:miter lim="800000"/>
            <a:headEnd/>
            <a:tailEnd/>
          </a:ln>
        </p:spPr>
        <p:txBody>
          <a:bodyPr vert="horz" wrap="square" lIns="68580" tIns="34290" rIns="68580" bIns="34290" numCol="1" anchor="ctr" anchorCtr="0" compatLnSpc="1">
            <a:prstTxWarp prst="textNoShape">
              <a:avLst/>
            </a:prstTxWarp>
          </a:bodyPr>
          <a:lstStyle>
            <a:defPPr>
              <a:defRPr lang="en-US"/>
            </a:defPPr>
            <a:lvl1pPr algn="ctr" rtl="0" fontAlgn="base">
              <a:spcBef>
                <a:spcPct val="0"/>
              </a:spcBef>
              <a:spcAft>
                <a:spcPct val="0"/>
              </a:spcAft>
              <a:defRPr sz="9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675"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842343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72D33433-442D-4AA6-9689-FA4F13A6AA96}" type="slidenum">
              <a:rPr lang="en-US"/>
              <a:pPr>
                <a:defRPr/>
              </a:pPr>
              <a:t>‹#›</a:t>
            </a:fld>
            <a:endParaRPr lang="en-US" dirty="0"/>
          </a:p>
        </p:txBody>
      </p:sp>
      <p:sp>
        <p:nvSpPr>
          <p:cNvPr id="8" name="Footer Placeholder 37"/>
          <p:cNvSpPr>
            <a:spLocks noGrp="1"/>
          </p:cNvSpPr>
          <p:nvPr>
            <p:ph type="ftr" sz="quarter" idx="17"/>
          </p:nvPr>
        </p:nvSpPr>
        <p:spPr bwMode="auto">
          <a:xfrm>
            <a:off x="228600" y="6492877"/>
            <a:ext cx="8610600" cy="365125"/>
          </a:xfrm>
          <a:noFill/>
          <a:ln>
            <a:miter lim="800000"/>
            <a:headEnd/>
            <a:tailEnd/>
          </a:ln>
        </p:spPr>
        <p:txBody>
          <a:bodyPr/>
          <a:lstStyle>
            <a:lvl1pPr>
              <a:defRPr sz="675"/>
            </a:lvl1pPr>
          </a:lstStyle>
          <a:p>
            <a:pPr eaLnBrk="0" hangingPunct="0"/>
            <a:r>
              <a:rPr lang="en-US" dirty="0">
                <a:solidFill>
                  <a:srgbClr val="7F7F7F"/>
                </a:solidFill>
                <a:latin typeface="Tahoma" pitchFamily="34" charset="0"/>
                <a:cs typeface="Tahoma" pitchFamily="34" charset="0"/>
              </a:rPr>
              <a:t>Distribution authorized to DoD and U.S. DoD contractors only. All other requests for this document shall be referred to DARPA PRC.</a:t>
            </a:r>
          </a:p>
        </p:txBody>
      </p:sp>
    </p:spTree>
    <p:extLst>
      <p:ext uri="{BB962C8B-B14F-4D97-AF65-F5344CB8AC3E}">
        <p14:creationId xmlns:p14="http://schemas.microsoft.com/office/powerpoint/2010/main" val="4146143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A8C6C373-1690-4D10-BB0B-102C03486413}"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451709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911856CC-9866-4D6E-A262-621907288D40}"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267569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620B2D15-E552-4339-B245-2169826188BE}"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072043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778F44C0-995A-4426-9BCA-F9FFE43FEA5F}"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609556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4A3DB7CD-001D-43AF-AF11-34C67428C18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79986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E00AA4CA-C49A-41C8-A4F5-372C95B07D3A}"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58068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E6CE563-924A-F84A-B467-FC32B288A957}" type="datetime1">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latin typeface="Calibri"/>
              </a:rPr>
              <a:t>UNCLASSIFIED: Distribution Limited to HFGeo Performers and Stakeholders</a:t>
            </a:r>
          </a:p>
        </p:txBody>
      </p:sp>
      <p:sp>
        <p:nvSpPr>
          <p:cNvPr id="6" name="Slide Number Placeholder 5"/>
          <p:cNvSpPr>
            <a:spLocks noGrp="1"/>
          </p:cNvSpPr>
          <p:nvPr>
            <p:ph type="sldNum" sz="quarter" idx="12"/>
          </p:nvPr>
        </p:nvSpPr>
        <p:spPr/>
        <p:txBody>
          <a:bodyPr/>
          <a:lstStyle>
            <a:lvl1pPr>
              <a:defRPr/>
            </a:lvl1pPr>
          </a:lstStyle>
          <a:p>
            <a:pPr>
              <a:defRPr/>
            </a:pPr>
            <a:fld id="{7DACF362-36FF-254F-863C-EF36BD9B07D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37760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DE94B2CC-00E8-4B97-86C7-C6F7C174BE7D}"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259298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0DF36595-9062-4B94-8C74-52DE1077D87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971224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A53A5B0D-1330-4E75-A8A0-19B6672DDDD8}"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748834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BD5D5B1F-0A04-4466-8948-E05F7E7CD38B}"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363585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6781AB2A-FD33-4D14-9BF1-F4BBFD18DC7E}"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6066359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22F04D33-0934-4006-8D5B-BF0AA1B9F8EC}"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888016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F7998882-5DF1-4356-976F-32FBB3E7944E}"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4077147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5"/>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810001"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18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35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35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35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6"/>
          </p:nvPr>
        </p:nvSpPr>
        <p:spPr/>
        <p:txBody>
          <a:bodyPr/>
          <a:lstStyle>
            <a:lvl1pPr>
              <a:defRPr>
                <a:ea typeface="+mn-ea"/>
              </a:defRPr>
            </a:lvl1pPr>
          </a:lstStyle>
          <a:p>
            <a:pPr>
              <a:defRPr/>
            </a:pPr>
            <a:fld id="{D990C649-4E2A-4A6D-8CA4-E707BA77CE9D}"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
        <p:nvSpPr>
          <p:cNvPr id="13" name="Text Box 14"/>
          <p:cNvSpPr txBox="1">
            <a:spLocks noChangeArrowheads="1"/>
          </p:cNvSpPr>
          <p:nvPr userDrawn="1"/>
        </p:nvSpPr>
        <p:spPr bwMode="auto">
          <a:xfrm>
            <a:off x="3451226" y="5819776"/>
            <a:ext cx="2241550" cy="48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8203" tIns="34110" rIns="68203" bIns="34110">
            <a:spAutoFit/>
          </a:bodyPr>
          <a:lstStyle>
            <a:lvl1pPr defTabSz="966788" eaLnBrk="0" hangingPunct="0">
              <a:tabLst>
                <a:tab pos="4532313" algn="ctr"/>
                <a:tab pos="6108700" algn="r"/>
                <a:tab pos="7313613" algn="r"/>
              </a:tabLst>
              <a:defRPr>
                <a:solidFill>
                  <a:schemeClr val="tx1"/>
                </a:solidFill>
                <a:latin typeface="Arial" pitchFamily="34" charset="0"/>
              </a:defRPr>
            </a:lvl1pPr>
            <a:lvl2pPr marL="742950" indent="-285750" defTabSz="966788" eaLnBrk="0" hangingPunct="0">
              <a:tabLst>
                <a:tab pos="4532313" algn="ctr"/>
                <a:tab pos="6108700" algn="r"/>
                <a:tab pos="7313613" algn="r"/>
              </a:tabLst>
              <a:defRPr>
                <a:solidFill>
                  <a:schemeClr val="tx1"/>
                </a:solidFill>
                <a:latin typeface="Arial" pitchFamily="34" charset="0"/>
              </a:defRPr>
            </a:lvl2pPr>
            <a:lvl3pPr marL="1143000" indent="-228600" defTabSz="966788" eaLnBrk="0" hangingPunct="0">
              <a:tabLst>
                <a:tab pos="4532313" algn="ctr"/>
                <a:tab pos="6108700" algn="r"/>
                <a:tab pos="7313613" algn="r"/>
              </a:tabLst>
              <a:defRPr>
                <a:solidFill>
                  <a:schemeClr val="tx1"/>
                </a:solidFill>
                <a:latin typeface="Arial" pitchFamily="34" charset="0"/>
              </a:defRPr>
            </a:lvl3pPr>
            <a:lvl4pPr marL="1600200" indent="-228600" defTabSz="966788" eaLnBrk="0" hangingPunct="0">
              <a:tabLst>
                <a:tab pos="4532313" algn="ctr"/>
                <a:tab pos="6108700" algn="r"/>
                <a:tab pos="7313613" algn="r"/>
              </a:tabLst>
              <a:defRPr>
                <a:solidFill>
                  <a:schemeClr val="tx1"/>
                </a:solidFill>
                <a:latin typeface="Arial" pitchFamily="34" charset="0"/>
              </a:defRPr>
            </a:lvl4pPr>
            <a:lvl5pPr marL="2057400" indent="-228600" defTabSz="966788" eaLnBrk="0" hangingPunct="0">
              <a:tabLst>
                <a:tab pos="4532313" algn="ctr"/>
                <a:tab pos="6108700" algn="r"/>
                <a:tab pos="7313613" algn="r"/>
              </a:tabLst>
              <a:defRPr>
                <a:solidFill>
                  <a:schemeClr val="tx1"/>
                </a:solidFill>
                <a:latin typeface="Arial" pitchFamily="34" charset="0"/>
              </a:defRPr>
            </a:lvl5pPr>
            <a:lvl6pPr marL="25146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6pPr>
            <a:lvl7pPr marL="29718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7pPr>
            <a:lvl8pPr marL="34290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8pPr>
            <a:lvl9pPr marL="3886200" indent="-228600" defTabSz="966788" eaLnBrk="0" fontAlgn="base" hangingPunct="0">
              <a:spcBef>
                <a:spcPct val="0"/>
              </a:spcBef>
              <a:spcAft>
                <a:spcPct val="0"/>
              </a:spcAft>
              <a:tabLst>
                <a:tab pos="4532313" algn="ctr"/>
                <a:tab pos="6108700" algn="r"/>
                <a:tab pos="7313613" algn="r"/>
              </a:tabLst>
              <a:defRPr>
                <a:solidFill>
                  <a:schemeClr val="tx1"/>
                </a:solidFill>
                <a:latin typeface="Arial" pitchFamily="34" charset="0"/>
              </a:defRPr>
            </a:lvl9pPr>
          </a:lstStyle>
          <a:p>
            <a:pPr algn="ctr" fontAlgn="base">
              <a:lnSpc>
                <a:spcPct val="90000"/>
              </a:lnSpc>
              <a:spcBef>
                <a:spcPct val="0"/>
              </a:spcBef>
              <a:spcAft>
                <a:spcPct val="0"/>
              </a:spcAft>
              <a:defRPr/>
            </a:pPr>
            <a:r>
              <a:rPr lang="en-US" sz="750" b="1" dirty="0">
                <a:solidFill>
                  <a:srgbClr val="7F7F7F"/>
                </a:solidFill>
                <a:ea typeface="ＭＳ Ｐゴシック" pitchFamily="34" charset="-128"/>
                <a:cs typeface="Arial" pitchFamily="34" charset="0"/>
              </a:rPr>
              <a:t>Dr. Stefanie Tompkins</a:t>
            </a:r>
          </a:p>
          <a:p>
            <a:pPr algn="ctr" fontAlgn="base">
              <a:lnSpc>
                <a:spcPct val="90000"/>
              </a:lnSpc>
              <a:spcBef>
                <a:spcPct val="0"/>
              </a:spcBef>
              <a:spcAft>
                <a:spcPct val="0"/>
              </a:spcAft>
              <a:defRPr/>
            </a:pPr>
            <a:r>
              <a:rPr lang="en-US" sz="750" i="1" dirty="0">
                <a:solidFill>
                  <a:srgbClr val="7F7F7F"/>
                </a:solidFill>
                <a:ea typeface="ＭＳ Ｐゴシック" pitchFamily="34" charset="-128"/>
                <a:cs typeface="Arial" pitchFamily="34" charset="0"/>
              </a:rPr>
              <a:t>Acting Director, STO</a:t>
            </a:r>
          </a:p>
          <a:p>
            <a:pPr algn="ctr" fontAlgn="base">
              <a:lnSpc>
                <a:spcPct val="90000"/>
              </a:lnSpc>
              <a:spcBef>
                <a:spcPts val="225"/>
              </a:spcBef>
              <a:spcAft>
                <a:spcPct val="0"/>
              </a:spcAft>
              <a:defRPr/>
            </a:pPr>
            <a:r>
              <a:rPr lang="en-US" sz="675" dirty="0">
                <a:solidFill>
                  <a:srgbClr val="7F7F7F"/>
                </a:solidFill>
                <a:ea typeface="ＭＳ Ｐゴシック" pitchFamily="34" charset="-128"/>
                <a:cs typeface="Arial" pitchFamily="34" charset="0"/>
              </a:rPr>
              <a:t>703-248-1540</a:t>
            </a:r>
          </a:p>
          <a:p>
            <a:pPr algn="ctr" fontAlgn="base">
              <a:lnSpc>
                <a:spcPct val="90000"/>
              </a:lnSpc>
              <a:spcBef>
                <a:spcPct val="0"/>
              </a:spcBef>
              <a:spcAft>
                <a:spcPct val="0"/>
              </a:spcAft>
              <a:defRPr/>
            </a:pPr>
            <a:r>
              <a:rPr lang="en-US" sz="675" dirty="0">
                <a:solidFill>
                  <a:srgbClr val="7F7F7F"/>
                </a:solidFill>
                <a:ea typeface="ＭＳ Ｐゴシック" pitchFamily="34" charset="-128"/>
                <a:cs typeface="Arial" pitchFamily="34" charset="0"/>
              </a:rPr>
              <a:t>stefanie.tompkins@darpa.mil</a:t>
            </a:r>
          </a:p>
        </p:txBody>
      </p:sp>
    </p:spTree>
    <p:extLst>
      <p:ext uri="{BB962C8B-B14F-4D97-AF65-F5344CB8AC3E}">
        <p14:creationId xmlns:p14="http://schemas.microsoft.com/office/powerpoint/2010/main" val="351117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D9FA8C57-77AC-46E4-8C62-ABB26560346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931644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44205FD2-5EF7-4862-A46A-7C40F4EA1544}"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98333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DE368A-FD5A-B944-A074-A69A72B5D8B6}" type="datetime1">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latin typeface="Calibri"/>
              </a:rPr>
              <a:t>UNCLASSIFIED: Distribution Limited to HFGeo Performers and Stakeholders</a:t>
            </a:r>
          </a:p>
        </p:txBody>
      </p:sp>
      <p:sp>
        <p:nvSpPr>
          <p:cNvPr id="6" name="Slide Number Placeholder 5"/>
          <p:cNvSpPr>
            <a:spLocks noGrp="1"/>
          </p:cNvSpPr>
          <p:nvPr>
            <p:ph type="sldNum" sz="quarter" idx="12"/>
          </p:nvPr>
        </p:nvSpPr>
        <p:spPr/>
        <p:txBody>
          <a:bodyPr/>
          <a:lstStyle>
            <a:lvl1pPr>
              <a:defRPr/>
            </a:lvl1pPr>
          </a:lstStyle>
          <a:p>
            <a:pPr>
              <a:defRPr/>
            </a:pPr>
            <a:fld id="{F334F599-B357-3F44-96A2-F560D05FEEB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15615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69B6D62D-6BCC-43BF-A524-35374B2B91A6}"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948020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w="9525">
            <a:noFill/>
            <a:miter lim="800000"/>
            <a:headEnd/>
            <a:tailEnd/>
          </a:ln>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AF65934D-DF70-4CFD-B277-55DAD6904189}"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4342041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defRPr/>
            </a:pPr>
            <a:r>
              <a:rPr lang="en-US" sz="1350" dirty="0">
                <a:solidFill>
                  <a:srgbClr val="000000"/>
                </a:solidFill>
                <a:latin typeface="Tahoma" pitchFamily="34" charset="0"/>
                <a:cs typeface="Tahoma" pitchFamily="34" charset="0"/>
              </a:rPr>
              <a:t>www.darpa.mil</a:t>
            </a:r>
          </a:p>
        </p:txBody>
      </p:sp>
      <p:pic>
        <p:nvPicPr>
          <p:cNvPr id="3" name="Picture 7" descr="END SLIDE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w="9525">
            <a:noFill/>
            <a:miter lim="800000"/>
            <a:headEnd/>
            <a:tailEnd/>
          </a:ln>
        </p:spPr>
      </p:pic>
      <p:sp>
        <p:nvSpPr>
          <p:cNvPr id="4"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ea typeface="+mn-ea"/>
              </a:defRPr>
            </a:lvl1pPr>
          </a:lstStyle>
          <a:p>
            <a:pPr>
              <a:defRPr/>
            </a:pPr>
            <a:fld id="{A46878DE-C3B1-43B1-9D22-25631FDDDDEB}"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1708864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ea typeface="+mn-ea"/>
              </a:defRPr>
            </a:lvl1pPr>
          </a:lstStyle>
          <a:p>
            <a:pPr>
              <a:defRPr/>
            </a:pPr>
            <a:fld id="{F991A989-A912-4C91-B775-133A8B9869A4}"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926009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165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ea typeface="+mn-ea"/>
              </a:defRPr>
            </a:lvl1pPr>
          </a:lstStyle>
          <a:p>
            <a:pPr>
              <a:defRPr/>
            </a:pPr>
            <a:fld id="{209066DC-87CF-40FA-8FC2-70903E929AA0}"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713534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5"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ea typeface="+mn-ea"/>
              </a:defRPr>
            </a:lvl1pPr>
          </a:lstStyle>
          <a:p>
            <a:pPr>
              <a:defRPr/>
            </a:pPr>
            <a:fld id="{06A7A206-BCC5-473F-B2D9-6C5BC5F2A64E}"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394100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4"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ea typeface="+mn-ea"/>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ea typeface="+mn-ea"/>
              </a:defRPr>
            </a:lvl1pPr>
          </a:lstStyle>
          <a:p>
            <a:pPr>
              <a:defRPr/>
            </a:pPr>
            <a:fld id="{E4183289-9C7E-4ED1-B4AE-5BD152224015}"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753959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3"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7"/>
          <p:cNvSpPr>
            <a:spLocks noGrp="1"/>
          </p:cNvSpPr>
          <p:nvPr>
            <p:ph type="dt" sz="half" idx="10"/>
          </p:nvPr>
        </p:nvSpPr>
        <p:spPr/>
        <p:txBody>
          <a:bodyPr/>
          <a:lstStyle>
            <a:lvl1pPr>
              <a:defRPr>
                <a:ea typeface="+mn-ea"/>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ea typeface="+mn-ea"/>
              </a:defRPr>
            </a:lvl1pPr>
          </a:lstStyle>
          <a:p>
            <a:pPr>
              <a:defRPr/>
            </a:pPr>
            <a:fld id="{6C526BCB-4CBF-46B5-ADDA-F034E798DFBE}" type="slidenum">
              <a:rPr lang="en-US"/>
              <a:pPr>
                <a:defRPr/>
              </a:pPr>
              <a:t>‹#›</a:t>
            </a:fld>
            <a:endParaRPr lang="en-US" dirty="0"/>
          </a:p>
        </p:txBody>
      </p:sp>
      <p:sp>
        <p:nvSpPr>
          <p:cNvPr id="6" name="Footer Placeholder 9"/>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8520903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ea typeface="+mn-ea"/>
              </a:defRPr>
            </a:lvl1pPr>
          </a:lstStyle>
          <a:p>
            <a:pPr>
              <a:defRPr/>
            </a:pPr>
            <a:fld id="{E593D01F-5DC3-432C-9E83-096D5C5B3D93}"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453433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350"/>
            </a:lvl1pPr>
            <a:lvl2pPr>
              <a:defRPr sz="1200"/>
            </a:lvl2pPr>
            <a:lvl3pPr>
              <a:defRPr sz="1050"/>
            </a:lvl3pPr>
            <a:lvl4pPr>
              <a:defRPr sz="975"/>
            </a:lvl4pPr>
            <a:lvl5pPr>
              <a:defRPr sz="975" u="none"/>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350"/>
            </a:lvl1pPr>
            <a:lvl2pPr>
              <a:defRPr sz="1200"/>
            </a:lvl2pPr>
            <a:lvl3pPr>
              <a:defRPr sz="1050"/>
            </a:lvl3pPr>
            <a:lvl4pPr>
              <a:defRPr sz="975"/>
            </a:lvl4pPr>
            <a:lvl5pPr>
              <a:defRPr sz="975"/>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ea typeface="+mn-ea"/>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ea typeface="+mn-ea"/>
              </a:defRPr>
            </a:lvl1pPr>
          </a:lstStyle>
          <a:p>
            <a:pPr>
              <a:defRPr/>
            </a:pPr>
            <a:fld id="{4060F499-E0A4-4E45-B0E3-C567531CEB09}"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61829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644FD4-9B41-FF45-BDA0-D89DA14C26C0}" type="datetime1">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latin typeface="Calibri"/>
              </a:rPr>
              <a:t>UNCLASSIFIED: Distribution Limited to HFGeo Performers and Stakeholders</a:t>
            </a:r>
          </a:p>
        </p:txBody>
      </p:sp>
      <p:sp>
        <p:nvSpPr>
          <p:cNvPr id="6" name="Slide Number Placeholder 5"/>
          <p:cNvSpPr>
            <a:spLocks noGrp="1"/>
          </p:cNvSpPr>
          <p:nvPr>
            <p:ph type="sldNum" sz="quarter" idx="12"/>
          </p:nvPr>
        </p:nvSpPr>
        <p:spPr/>
        <p:txBody>
          <a:bodyPr/>
          <a:lstStyle>
            <a:lvl1pPr>
              <a:defRPr/>
            </a:lvl1pPr>
          </a:lstStyle>
          <a:p>
            <a:pPr>
              <a:defRPr/>
            </a:pPr>
            <a:fld id="{ED39B5E5-D59D-1F45-8981-78D22B766AA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47301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81000"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350"/>
            </a:lvl1pPr>
            <a:lvl2pPr>
              <a:defRPr sz="1200"/>
            </a:lvl2pPr>
            <a:lvl3pPr>
              <a:defRPr sz="1050"/>
            </a:lvl3pPr>
            <a:lvl4pPr>
              <a:defRPr sz="975"/>
            </a:lvl4pPr>
            <a:lvl5pPr>
              <a:defRPr sz="9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ea typeface="+mn-ea"/>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ea typeface="+mn-ea"/>
              </a:defRPr>
            </a:lvl1pPr>
          </a:lstStyle>
          <a:p>
            <a:pPr>
              <a:defRPr/>
            </a:pPr>
            <a:fld id="{A6AF60FB-763A-4144-AF73-FBACCE0A0FBA}"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902516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ea typeface="+mn-ea"/>
              </a:defRPr>
            </a:lvl1pPr>
          </a:lstStyle>
          <a:p>
            <a:pPr>
              <a:defRPr/>
            </a:pPr>
            <a:fld id="{AE3F6FE4-9298-4B28-A431-62AEF159DEEC}"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135307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6"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ea typeface="+mn-ea"/>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ea typeface="+mn-ea"/>
              </a:defRPr>
            </a:lvl1pPr>
          </a:lstStyle>
          <a:p>
            <a:pPr>
              <a:defRPr/>
            </a:pPr>
            <a:fld id="{6309867C-3C73-47E9-99BB-6FB4E0C82E1C}"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2602526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699BE506-F78C-4D03-B4C7-D8C793801911}"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4229226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85CFCB3B-A6E5-44BF-88CA-D3CD7AE0DB13}"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38609435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ea typeface="+mn-ea"/>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ea typeface="+mn-ea"/>
              </a:defRPr>
            </a:lvl1pPr>
          </a:lstStyle>
          <a:p>
            <a:pPr>
              <a:defRPr/>
            </a:pPr>
            <a:fld id="{6C2D7F0C-C4CE-4214-BD48-8EE59E5A0E61}"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9358105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7"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ea typeface="+mn-ea"/>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ea typeface="+mn-ea"/>
              </a:defRPr>
            </a:lvl1pPr>
          </a:lstStyle>
          <a:p>
            <a:pPr>
              <a:defRPr/>
            </a:pPr>
            <a:fld id="{BC2FD0C0-C409-4566-8F78-6BBE61472220}"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469674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8"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ea typeface="+mn-ea"/>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ea typeface="+mn-ea"/>
              </a:defRPr>
            </a:lvl1pPr>
          </a:lstStyle>
          <a:p>
            <a:pPr>
              <a:defRPr/>
            </a:pPr>
            <a:fld id="{15CE266A-0E1A-4EE4-A5E9-213B65F54621}"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4252062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0"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ea typeface="+mn-ea"/>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ea typeface="+mn-ea"/>
              </a:defRPr>
            </a:lvl1pPr>
          </a:lstStyle>
          <a:p>
            <a:pPr>
              <a:defRPr/>
            </a:pPr>
            <a:fld id="{6739CCCC-9392-4F41-921D-EE95BFBF7DF8}"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1181909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pic>
        <p:nvPicPr>
          <p:cNvPr id="12" name="Picture 7" descr="TITLE-HEADER LOGO.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1" y="-76200"/>
            <a:ext cx="15478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2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ea typeface="+mn-ea"/>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ea typeface="+mn-ea"/>
              </a:defRPr>
            </a:lvl1pPr>
          </a:lstStyle>
          <a:p>
            <a:pPr>
              <a:defRPr/>
            </a:pPr>
            <a:fld id="{125B9C2D-FAF8-459A-A9A3-71A986526A22}"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ea typeface="+mn-ea"/>
              </a:defRPr>
            </a:lvl1pPr>
          </a:lstStyle>
          <a:p>
            <a:pPr>
              <a:defRPr/>
            </a:pPr>
            <a:r>
              <a:rPr lang="en-US"/>
              <a:t>Distribution authorized to DoD and U.S. DoD contractors only. All other requests for this document shall be referred to DARPA PRC.</a:t>
            </a:r>
            <a:endParaRPr lang="en-US" dirty="0"/>
          </a:p>
        </p:txBody>
      </p:sp>
    </p:spTree>
    <p:extLst>
      <p:ext uri="{BB962C8B-B14F-4D97-AF65-F5344CB8AC3E}">
        <p14:creationId xmlns:p14="http://schemas.microsoft.com/office/powerpoint/2010/main" val="1160671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11" Type="http://schemas.openxmlformats.org/officeDocument/2006/relationships/image" Target="../media/image5.png"/><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28" Type="http://schemas.openxmlformats.org/officeDocument/2006/relationships/slideLayout" Target="../slideLayouts/slideLayout139.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18" Type="http://schemas.openxmlformats.org/officeDocument/2006/relationships/slideLayout" Target="../slideLayouts/slideLayout129.xml"/><Relationship Id="rId134" Type="http://schemas.openxmlformats.org/officeDocument/2006/relationships/slideLayout" Target="../slideLayouts/slideLayout145.xml"/><Relationship Id="rId139" Type="http://schemas.openxmlformats.org/officeDocument/2006/relationships/slideLayout" Target="../slideLayouts/slideLayout15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124" Type="http://schemas.openxmlformats.org/officeDocument/2006/relationships/slideLayout" Target="../slideLayouts/slideLayout135.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35" Type="http://schemas.openxmlformats.org/officeDocument/2006/relationships/slideLayout" Target="../slideLayouts/slideLayout146.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141" Type="http://schemas.openxmlformats.org/officeDocument/2006/relationships/slideLayout" Target="../slideLayouts/slideLayout15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131" Type="http://schemas.openxmlformats.org/officeDocument/2006/relationships/slideLayout" Target="../slideLayouts/slideLayout142.xml"/><Relationship Id="rId136" Type="http://schemas.openxmlformats.org/officeDocument/2006/relationships/slideLayout" Target="../slideLayouts/slideLayout147.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6"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image" Target="../media/image19.jpeg"/><Relationship Id="rId5" Type="http://schemas.openxmlformats.org/officeDocument/2006/relationships/theme" Target="../theme/theme6.xml"/><Relationship Id="rId4" Type="http://schemas.openxmlformats.org/officeDocument/2006/relationships/slideLayout" Target="../slideLayouts/slideLayout1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image" Target="../media/image22.jpeg"/><Relationship Id="rId5" Type="http://schemas.openxmlformats.org/officeDocument/2006/relationships/theme" Target="../theme/theme7.xml"/><Relationship Id="rId4" Type="http://schemas.openxmlformats.org/officeDocument/2006/relationships/slideLayout" Target="../slideLayouts/slideLayout161.xml"/></Relationships>
</file>

<file path=ppt/slideMasters/_rels/slideMaster8.xml.rels><?xml version="1.0" encoding="UTF-8" standalone="yes"?>
<Relationships xmlns="http://schemas.openxmlformats.org/package/2006/relationships"><Relationship Id="rId117" Type="http://schemas.openxmlformats.org/officeDocument/2006/relationships/slideLayout" Target="../slideLayouts/slideLayout278.xml"/><Relationship Id="rId21" Type="http://schemas.openxmlformats.org/officeDocument/2006/relationships/slideLayout" Target="../slideLayouts/slideLayout182.xml"/><Relationship Id="rId42" Type="http://schemas.openxmlformats.org/officeDocument/2006/relationships/slideLayout" Target="../slideLayouts/slideLayout203.xml"/><Relationship Id="rId63" Type="http://schemas.openxmlformats.org/officeDocument/2006/relationships/slideLayout" Target="../slideLayouts/slideLayout224.xml"/><Relationship Id="rId84" Type="http://schemas.openxmlformats.org/officeDocument/2006/relationships/slideLayout" Target="../slideLayouts/slideLayout245.xml"/><Relationship Id="rId138" Type="http://schemas.openxmlformats.org/officeDocument/2006/relationships/slideLayout" Target="../slideLayouts/slideLayout299.xml"/><Relationship Id="rId107" Type="http://schemas.openxmlformats.org/officeDocument/2006/relationships/slideLayout" Target="../slideLayouts/slideLayout268.xml"/><Relationship Id="rId11" Type="http://schemas.openxmlformats.org/officeDocument/2006/relationships/slideLayout" Target="../slideLayouts/slideLayout172.xml"/><Relationship Id="rId32" Type="http://schemas.openxmlformats.org/officeDocument/2006/relationships/slideLayout" Target="../slideLayouts/slideLayout193.xml"/><Relationship Id="rId37" Type="http://schemas.openxmlformats.org/officeDocument/2006/relationships/slideLayout" Target="../slideLayouts/slideLayout198.xml"/><Relationship Id="rId53" Type="http://schemas.openxmlformats.org/officeDocument/2006/relationships/slideLayout" Target="../slideLayouts/slideLayout214.xml"/><Relationship Id="rId58" Type="http://schemas.openxmlformats.org/officeDocument/2006/relationships/slideLayout" Target="../slideLayouts/slideLayout219.xml"/><Relationship Id="rId74" Type="http://schemas.openxmlformats.org/officeDocument/2006/relationships/slideLayout" Target="../slideLayouts/slideLayout235.xml"/><Relationship Id="rId79" Type="http://schemas.openxmlformats.org/officeDocument/2006/relationships/slideLayout" Target="../slideLayouts/slideLayout240.xml"/><Relationship Id="rId102" Type="http://schemas.openxmlformats.org/officeDocument/2006/relationships/slideLayout" Target="../slideLayouts/slideLayout263.xml"/><Relationship Id="rId123" Type="http://schemas.openxmlformats.org/officeDocument/2006/relationships/slideLayout" Target="../slideLayouts/slideLayout284.xml"/><Relationship Id="rId128" Type="http://schemas.openxmlformats.org/officeDocument/2006/relationships/slideLayout" Target="../slideLayouts/slideLayout289.xml"/><Relationship Id="rId5" Type="http://schemas.openxmlformats.org/officeDocument/2006/relationships/slideLayout" Target="../slideLayouts/slideLayout166.xml"/><Relationship Id="rId90" Type="http://schemas.openxmlformats.org/officeDocument/2006/relationships/slideLayout" Target="../slideLayouts/slideLayout251.xml"/><Relationship Id="rId95" Type="http://schemas.openxmlformats.org/officeDocument/2006/relationships/slideLayout" Target="../slideLayouts/slideLayout256.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43" Type="http://schemas.openxmlformats.org/officeDocument/2006/relationships/slideLayout" Target="../slideLayouts/slideLayout204.xml"/><Relationship Id="rId48" Type="http://schemas.openxmlformats.org/officeDocument/2006/relationships/slideLayout" Target="../slideLayouts/slideLayout209.xml"/><Relationship Id="rId64" Type="http://schemas.openxmlformats.org/officeDocument/2006/relationships/slideLayout" Target="../slideLayouts/slideLayout225.xml"/><Relationship Id="rId69" Type="http://schemas.openxmlformats.org/officeDocument/2006/relationships/slideLayout" Target="../slideLayouts/slideLayout230.xml"/><Relationship Id="rId113" Type="http://schemas.openxmlformats.org/officeDocument/2006/relationships/slideLayout" Target="../slideLayouts/slideLayout274.xml"/><Relationship Id="rId118" Type="http://schemas.openxmlformats.org/officeDocument/2006/relationships/slideLayout" Target="../slideLayouts/slideLayout279.xml"/><Relationship Id="rId134" Type="http://schemas.openxmlformats.org/officeDocument/2006/relationships/slideLayout" Target="../slideLayouts/slideLayout295.xml"/><Relationship Id="rId139" Type="http://schemas.openxmlformats.org/officeDocument/2006/relationships/slideLayout" Target="../slideLayouts/slideLayout300.xml"/><Relationship Id="rId80" Type="http://schemas.openxmlformats.org/officeDocument/2006/relationships/slideLayout" Target="../slideLayouts/slideLayout241.xml"/><Relationship Id="rId85" Type="http://schemas.openxmlformats.org/officeDocument/2006/relationships/slideLayout" Target="../slideLayouts/slideLayout246.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33" Type="http://schemas.openxmlformats.org/officeDocument/2006/relationships/slideLayout" Target="../slideLayouts/slideLayout194.xml"/><Relationship Id="rId38" Type="http://schemas.openxmlformats.org/officeDocument/2006/relationships/slideLayout" Target="../slideLayouts/slideLayout199.xml"/><Relationship Id="rId59" Type="http://schemas.openxmlformats.org/officeDocument/2006/relationships/slideLayout" Target="../slideLayouts/slideLayout220.xml"/><Relationship Id="rId103" Type="http://schemas.openxmlformats.org/officeDocument/2006/relationships/slideLayout" Target="../slideLayouts/slideLayout264.xml"/><Relationship Id="rId108" Type="http://schemas.openxmlformats.org/officeDocument/2006/relationships/slideLayout" Target="../slideLayouts/slideLayout269.xml"/><Relationship Id="rId124" Type="http://schemas.openxmlformats.org/officeDocument/2006/relationships/slideLayout" Target="../slideLayouts/slideLayout285.xml"/><Relationship Id="rId129" Type="http://schemas.openxmlformats.org/officeDocument/2006/relationships/slideLayout" Target="../slideLayouts/slideLayout290.xml"/><Relationship Id="rId54" Type="http://schemas.openxmlformats.org/officeDocument/2006/relationships/slideLayout" Target="../slideLayouts/slideLayout215.xml"/><Relationship Id="rId70" Type="http://schemas.openxmlformats.org/officeDocument/2006/relationships/slideLayout" Target="../slideLayouts/slideLayout231.xml"/><Relationship Id="rId75" Type="http://schemas.openxmlformats.org/officeDocument/2006/relationships/slideLayout" Target="../slideLayouts/slideLayout236.xml"/><Relationship Id="rId91" Type="http://schemas.openxmlformats.org/officeDocument/2006/relationships/slideLayout" Target="../slideLayouts/slideLayout252.xml"/><Relationship Id="rId96" Type="http://schemas.openxmlformats.org/officeDocument/2006/relationships/slideLayout" Target="../slideLayouts/slideLayout257.xml"/><Relationship Id="rId140" Type="http://schemas.openxmlformats.org/officeDocument/2006/relationships/slideLayout" Target="../slideLayouts/slideLayout301.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49" Type="http://schemas.openxmlformats.org/officeDocument/2006/relationships/slideLayout" Target="../slideLayouts/slideLayout210.xml"/><Relationship Id="rId114" Type="http://schemas.openxmlformats.org/officeDocument/2006/relationships/slideLayout" Target="../slideLayouts/slideLayout275.xml"/><Relationship Id="rId119" Type="http://schemas.openxmlformats.org/officeDocument/2006/relationships/slideLayout" Target="../slideLayouts/slideLayout280.xml"/><Relationship Id="rId44" Type="http://schemas.openxmlformats.org/officeDocument/2006/relationships/slideLayout" Target="../slideLayouts/slideLayout205.xml"/><Relationship Id="rId60" Type="http://schemas.openxmlformats.org/officeDocument/2006/relationships/slideLayout" Target="../slideLayouts/slideLayout221.xml"/><Relationship Id="rId65" Type="http://schemas.openxmlformats.org/officeDocument/2006/relationships/slideLayout" Target="../slideLayouts/slideLayout226.xml"/><Relationship Id="rId81" Type="http://schemas.openxmlformats.org/officeDocument/2006/relationships/slideLayout" Target="../slideLayouts/slideLayout242.xml"/><Relationship Id="rId86" Type="http://schemas.openxmlformats.org/officeDocument/2006/relationships/slideLayout" Target="../slideLayouts/slideLayout247.xml"/><Relationship Id="rId130" Type="http://schemas.openxmlformats.org/officeDocument/2006/relationships/slideLayout" Target="../slideLayouts/slideLayout291.xml"/><Relationship Id="rId135" Type="http://schemas.openxmlformats.org/officeDocument/2006/relationships/slideLayout" Target="../slideLayouts/slideLayout296.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9" Type="http://schemas.openxmlformats.org/officeDocument/2006/relationships/slideLayout" Target="../slideLayouts/slideLayout200.xml"/><Relationship Id="rId109" Type="http://schemas.openxmlformats.org/officeDocument/2006/relationships/slideLayout" Target="../slideLayouts/slideLayout270.xml"/><Relationship Id="rId34" Type="http://schemas.openxmlformats.org/officeDocument/2006/relationships/slideLayout" Target="../slideLayouts/slideLayout195.xml"/><Relationship Id="rId50" Type="http://schemas.openxmlformats.org/officeDocument/2006/relationships/slideLayout" Target="../slideLayouts/slideLayout211.xml"/><Relationship Id="rId55" Type="http://schemas.openxmlformats.org/officeDocument/2006/relationships/slideLayout" Target="../slideLayouts/slideLayout216.xml"/><Relationship Id="rId76" Type="http://schemas.openxmlformats.org/officeDocument/2006/relationships/slideLayout" Target="../slideLayouts/slideLayout237.xml"/><Relationship Id="rId97" Type="http://schemas.openxmlformats.org/officeDocument/2006/relationships/slideLayout" Target="../slideLayouts/slideLayout258.xml"/><Relationship Id="rId104" Type="http://schemas.openxmlformats.org/officeDocument/2006/relationships/slideLayout" Target="../slideLayouts/slideLayout265.xml"/><Relationship Id="rId120" Type="http://schemas.openxmlformats.org/officeDocument/2006/relationships/slideLayout" Target="../slideLayouts/slideLayout281.xml"/><Relationship Id="rId125" Type="http://schemas.openxmlformats.org/officeDocument/2006/relationships/slideLayout" Target="../slideLayouts/slideLayout286.xml"/><Relationship Id="rId141" Type="http://schemas.openxmlformats.org/officeDocument/2006/relationships/slideLayout" Target="../slideLayouts/slideLayout302.xml"/><Relationship Id="rId7" Type="http://schemas.openxmlformats.org/officeDocument/2006/relationships/slideLayout" Target="../slideLayouts/slideLayout168.xml"/><Relationship Id="rId71" Type="http://schemas.openxmlformats.org/officeDocument/2006/relationships/slideLayout" Target="../slideLayouts/slideLayout232.xml"/><Relationship Id="rId92" Type="http://schemas.openxmlformats.org/officeDocument/2006/relationships/slideLayout" Target="../slideLayouts/slideLayout253.xml"/><Relationship Id="rId2" Type="http://schemas.openxmlformats.org/officeDocument/2006/relationships/slideLayout" Target="../slideLayouts/slideLayout163.xml"/><Relationship Id="rId29" Type="http://schemas.openxmlformats.org/officeDocument/2006/relationships/slideLayout" Target="../slideLayouts/slideLayout190.xml"/><Relationship Id="rId24" Type="http://schemas.openxmlformats.org/officeDocument/2006/relationships/slideLayout" Target="../slideLayouts/slideLayout185.xml"/><Relationship Id="rId40" Type="http://schemas.openxmlformats.org/officeDocument/2006/relationships/slideLayout" Target="../slideLayouts/slideLayout201.xml"/><Relationship Id="rId45" Type="http://schemas.openxmlformats.org/officeDocument/2006/relationships/slideLayout" Target="../slideLayouts/slideLayout206.xml"/><Relationship Id="rId66" Type="http://schemas.openxmlformats.org/officeDocument/2006/relationships/slideLayout" Target="../slideLayouts/slideLayout227.xml"/><Relationship Id="rId87" Type="http://schemas.openxmlformats.org/officeDocument/2006/relationships/slideLayout" Target="../slideLayouts/slideLayout248.xml"/><Relationship Id="rId110" Type="http://schemas.openxmlformats.org/officeDocument/2006/relationships/slideLayout" Target="../slideLayouts/slideLayout271.xml"/><Relationship Id="rId115" Type="http://schemas.openxmlformats.org/officeDocument/2006/relationships/slideLayout" Target="../slideLayouts/slideLayout276.xml"/><Relationship Id="rId131" Type="http://schemas.openxmlformats.org/officeDocument/2006/relationships/slideLayout" Target="../slideLayouts/slideLayout292.xml"/><Relationship Id="rId136" Type="http://schemas.openxmlformats.org/officeDocument/2006/relationships/slideLayout" Target="../slideLayouts/slideLayout297.xml"/><Relationship Id="rId61" Type="http://schemas.openxmlformats.org/officeDocument/2006/relationships/slideLayout" Target="../slideLayouts/slideLayout222.xml"/><Relationship Id="rId82" Type="http://schemas.openxmlformats.org/officeDocument/2006/relationships/slideLayout" Target="../slideLayouts/slideLayout243.xml"/><Relationship Id="rId19" Type="http://schemas.openxmlformats.org/officeDocument/2006/relationships/slideLayout" Target="../slideLayouts/slideLayout180.xml"/><Relationship Id="rId14" Type="http://schemas.openxmlformats.org/officeDocument/2006/relationships/slideLayout" Target="../slideLayouts/slideLayout175.xml"/><Relationship Id="rId30" Type="http://schemas.openxmlformats.org/officeDocument/2006/relationships/slideLayout" Target="../slideLayouts/slideLayout191.xml"/><Relationship Id="rId35" Type="http://schemas.openxmlformats.org/officeDocument/2006/relationships/slideLayout" Target="../slideLayouts/slideLayout196.xml"/><Relationship Id="rId56" Type="http://schemas.openxmlformats.org/officeDocument/2006/relationships/slideLayout" Target="../slideLayouts/slideLayout217.xml"/><Relationship Id="rId77" Type="http://schemas.openxmlformats.org/officeDocument/2006/relationships/slideLayout" Target="../slideLayouts/slideLayout238.xml"/><Relationship Id="rId100" Type="http://schemas.openxmlformats.org/officeDocument/2006/relationships/slideLayout" Target="../slideLayouts/slideLayout261.xml"/><Relationship Id="rId105" Type="http://schemas.openxmlformats.org/officeDocument/2006/relationships/slideLayout" Target="../slideLayouts/slideLayout266.xml"/><Relationship Id="rId126" Type="http://schemas.openxmlformats.org/officeDocument/2006/relationships/slideLayout" Target="../slideLayouts/slideLayout287.xml"/><Relationship Id="rId8" Type="http://schemas.openxmlformats.org/officeDocument/2006/relationships/slideLayout" Target="../slideLayouts/slideLayout169.xml"/><Relationship Id="rId51" Type="http://schemas.openxmlformats.org/officeDocument/2006/relationships/slideLayout" Target="../slideLayouts/slideLayout212.xml"/><Relationship Id="rId72" Type="http://schemas.openxmlformats.org/officeDocument/2006/relationships/slideLayout" Target="../slideLayouts/slideLayout233.xml"/><Relationship Id="rId93" Type="http://schemas.openxmlformats.org/officeDocument/2006/relationships/slideLayout" Target="../slideLayouts/slideLayout254.xml"/><Relationship Id="rId98" Type="http://schemas.openxmlformats.org/officeDocument/2006/relationships/slideLayout" Target="../slideLayouts/slideLayout259.xml"/><Relationship Id="rId121" Type="http://schemas.openxmlformats.org/officeDocument/2006/relationships/slideLayout" Target="../slideLayouts/slideLayout282.xml"/><Relationship Id="rId142" Type="http://schemas.openxmlformats.org/officeDocument/2006/relationships/theme" Target="../theme/theme8.xml"/><Relationship Id="rId3" Type="http://schemas.openxmlformats.org/officeDocument/2006/relationships/slideLayout" Target="../slideLayouts/slideLayout164.xml"/><Relationship Id="rId25" Type="http://schemas.openxmlformats.org/officeDocument/2006/relationships/slideLayout" Target="../slideLayouts/slideLayout186.xml"/><Relationship Id="rId46" Type="http://schemas.openxmlformats.org/officeDocument/2006/relationships/slideLayout" Target="../slideLayouts/slideLayout207.xml"/><Relationship Id="rId67" Type="http://schemas.openxmlformats.org/officeDocument/2006/relationships/slideLayout" Target="../slideLayouts/slideLayout228.xml"/><Relationship Id="rId116" Type="http://schemas.openxmlformats.org/officeDocument/2006/relationships/slideLayout" Target="../slideLayouts/slideLayout277.xml"/><Relationship Id="rId137" Type="http://schemas.openxmlformats.org/officeDocument/2006/relationships/slideLayout" Target="../slideLayouts/slideLayout298.xml"/><Relationship Id="rId20" Type="http://schemas.openxmlformats.org/officeDocument/2006/relationships/slideLayout" Target="../slideLayouts/slideLayout181.xml"/><Relationship Id="rId41" Type="http://schemas.openxmlformats.org/officeDocument/2006/relationships/slideLayout" Target="../slideLayouts/slideLayout202.xml"/><Relationship Id="rId62" Type="http://schemas.openxmlformats.org/officeDocument/2006/relationships/slideLayout" Target="../slideLayouts/slideLayout223.xml"/><Relationship Id="rId83" Type="http://schemas.openxmlformats.org/officeDocument/2006/relationships/slideLayout" Target="../slideLayouts/slideLayout244.xml"/><Relationship Id="rId88" Type="http://schemas.openxmlformats.org/officeDocument/2006/relationships/slideLayout" Target="../slideLayouts/slideLayout249.xml"/><Relationship Id="rId111" Type="http://schemas.openxmlformats.org/officeDocument/2006/relationships/slideLayout" Target="../slideLayouts/slideLayout272.xml"/><Relationship Id="rId132" Type="http://schemas.openxmlformats.org/officeDocument/2006/relationships/slideLayout" Target="../slideLayouts/slideLayout293.xml"/><Relationship Id="rId15" Type="http://schemas.openxmlformats.org/officeDocument/2006/relationships/slideLayout" Target="../slideLayouts/slideLayout176.xml"/><Relationship Id="rId36" Type="http://schemas.openxmlformats.org/officeDocument/2006/relationships/slideLayout" Target="../slideLayouts/slideLayout197.xml"/><Relationship Id="rId57" Type="http://schemas.openxmlformats.org/officeDocument/2006/relationships/slideLayout" Target="../slideLayouts/slideLayout218.xml"/><Relationship Id="rId106" Type="http://schemas.openxmlformats.org/officeDocument/2006/relationships/slideLayout" Target="../slideLayouts/slideLayout267.xml"/><Relationship Id="rId127" Type="http://schemas.openxmlformats.org/officeDocument/2006/relationships/slideLayout" Target="../slideLayouts/slideLayout288.xml"/><Relationship Id="rId10" Type="http://schemas.openxmlformats.org/officeDocument/2006/relationships/slideLayout" Target="../slideLayouts/slideLayout171.xml"/><Relationship Id="rId31" Type="http://schemas.openxmlformats.org/officeDocument/2006/relationships/slideLayout" Target="../slideLayouts/slideLayout192.xml"/><Relationship Id="rId52" Type="http://schemas.openxmlformats.org/officeDocument/2006/relationships/slideLayout" Target="../slideLayouts/slideLayout213.xml"/><Relationship Id="rId73" Type="http://schemas.openxmlformats.org/officeDocument/2006/relationships/slideLayout" Target="../slideLayouts/slideLayout234.xml"/><Relationship Id="rId78" Type="http://schemas.openxmlformats.org/officeDocument/2006/relationships/slideLayout" Target="../slideLayouts/slideLayout239.xml"/><Relationship Id="rId94" Type="http://schemas.openxmlformats.org/officeDocument/2006/relationships/slideLayout" Target="../slideLayouts/slideLayout255.xml"/><Relationship Id="rId99" Type="http://schemas.openxmlformats.org/officeDocument/2006/relationships/slideLayout" Target="../slideLayouts/slideLayout260.xml"/><Relationship Id="rId101" Type="http://schemas.openxmlformats.org/officeDocument/2006/relationships/slideLayout" Target="../slideLayouts/slideLayout262.xml"/><Relationship Id="rId122" Type="http://schemas.openxmlformats.org/officeDocument/2006/relationships/slideLayout" Target="../slideLayouts/slideLayout283.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26" Type="http://schemas.openxmlformats.org/officeDocument/2006/relationships/slideLayout" Target="../slideLayouts/slideLayout187.xml"/><Relationship Id="rId47" Type="http://schemas.openxmlformats.org/officeDocument/2006/relationships/slideLayout" Target="../slideLayouts/slideLayout208.xml"/><Relationship Id="rId68" Type="http://schemas.openxmlformats.org/officeDocument/2006/relationships/slideLayout" Target="../slideLayouts/slideLayout229.xml"/><Relationship Id="rId89" Type="http://schemas.openxmlformats.org/officeDocument/2006/relationships/slideLayout" Target="../slideLayouts/slideLayout250.xml"/><Relationship Id="rId112" Type="http://schemas.openxmlformats.org/officeDocument/2006/relationships/slideLayout" Target="../slideLayouts/slideLayout273.xml"/><Relationship Id="rId133" Type="http://schemas.openxmlformats.org/officeDocument/2006/relationships/slideLayout" Target="../slideLayouts/slideLayout294.xml"/><Relationship Id="rId16"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TR-Logo-Transparent-Cropped.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1400" y="250223"/>
            <a:ext cx="1600200" cy="612921"/>
          </a:xfrm>
          <a:prstGeom prst="rect">
            <a:avLst/>
          </a:prstGeom>
        </p:spPr>
      </p:pic>
      <p:cxnSp>
        <p:nvCxnSpPr>
          <p:cNvPr id="10" name="Straight Connector 9"/>
          <p:cNvCxnSpPr/>
          <p:nvPr userDrawn="1"/>
        </p:nvCxnSpPr>
        <p:spPr>
          <a:xfrm rot="10800000">
            <a:off x="457200" y="915989"/>
            <a:ext cx="8229600" cy="0"/>
          </a:xfrm>
          <a:prstGeom prst="line">
            <a:avLst/>
          </a:prstGeom>
          <a:ln w="38100" cap="flat" cmpd="sng" algn="ctr">
            <a:solidFill>
              <a:schemeClr val="tx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0" y="6673334"/>
            <a:ext cx="9144000" cy="184666"/>
          </a:xfrm>
          <a:prstGeom prst="rect">
            <a:avLst/>
          </a:prstGeom>
          <a:solidFill>
            <a:srgbClr val="FFFFFF"/>
          </a:solidFill>
          <a:ln w="3175" cmpd="sng">
            <a:noFill/>
          </a:ln>
          <a:effectLst/>
        </p:spPr>
        <p:style>
          <a:lnRef idx="1">
            <a:schemeClr val="accent1"/>
          </a:lnRef>
          <a:fillRef idx="3">
            <a:schemeClr val="accent1"/>
          </a:fillRef>
          <a:effectRef idx="2">
            <a:schemeClr val="accent1"/>
          </a:effectRef>
          <a:fontRef idx="minor">
            <a:schemeClr val="lt1"/>
          </a:fontRef>
        </p:style>
        <p:txBody>
          <a:bodyPr tIns="0" bIns="0" rtlCol="0" anchor="t">
            <a:spAutoFit/>
          </a:bodyPr>
          <a:lstStyle/>
          <a:p>
            <a:pPr algn="ctr"/>
            <a:r>
              <a:rPr lang="en-US" sz="1200" b="0" i="1" dirty="0">
                <a:solidFill>
                  <a:srgbClr val="17375E"/>
                </a:solidFill>
              </a:rPr>
              <a:t>Systems &amp; Technology Research Proprietary</a:t>
            </a:r>
          </a:p>
        </p:txBody>
      </p:sp>
      <p:sp>
        <p:nvSpPr>
          <p:cNvPr id="3" name="TextBox 2"/>
          <p:cNvSpPr txBox="1"/>
          <p:nvPr userDrawn="1"/>
        </p:nvSpPr>
        <p:spPr>
          <a:xfrm>
            <a:off x="8778395" y="6581001"/>
            <a:ext cx="365605" cy="276999"/>
          </a:xfrm>
          <a:prstGeom prst="rect">
            <a:avLst/>
          </a:prstGeom>
          <a:noFill/>
        </p:spPr>
        <p:txBody>
          <a:bodyPr wrap="none" rtlCol="0">
            <a:spAutoFit/>
          </a:bodyPr>
          <a:lstStyle/>
          <a:p>
            <a:fld id="{5BDC4547-DE4A-C149-8A5F-1F3A84A1DDC2}" type="slidenum">
              <a:rPr lang="en-US" sz="1200" smtClean="0"/>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223838" indent="-2238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58788" indent="-238125" algn="l" defTabSz="457200" rtl="0" eaLnBrk="1" latinLnBrk="0" hangingPunct="1">
        <a:spcBef>
          <a:spcPct val="20000"/>
        </a:spcBef>
        <a:buFont typeface="Arial"/>
        <a:buChar char="–"/>
        <a:defRPr sz="2000" kern="1200">
          <a:solidFill>
            <a:schemeClr val="tx1"/>
          </a:solidFill>
          <a:latin typeface="+mn-lt"/>
          <a:ea typeface="+mn-ea"/>
          <a:cs typeface="+mn-cs"/>
        </a:defRPr>
      </a:lvl2pPr>
      <a:lvl3pPr marL="682625" indent="-153988" algn="l" defTabSz="342900" rtl="0" eaLnBrk="1" latinLnBrk="0" hangingPunct="1">
        <a:spcBef>
          <a:spcPct val="20000"/>
        </a:spcBef>
        <a:buFont typeface="Arial"/>
        <a:buChar char="•"/>
        <a:defRPr sz="2000" kern="1200">
          <a:solidFill>
            <a:schemeClr val="tx1"/>
          </a:solidFill>
          <a:latin typeface="+mn-lt"/>
          <a:ea typeface="+mn-ea"/>
          <a:cs typeface="+mn-cs"/>
        </a:defRPr>
      </a:lvl3pPr>
      <a:lvl4pPr marL="915988" indent="-233363"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7438" indent="-169863"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07958"/>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438"/>
            <a:ext cx="69342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362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B391900-BF9B-4279-80A3-2F276777C16F}" type="datetime1">
              <a:rPr lang="en-US" smtClean="0">
                <a:solidFill>
                  <a:prstClr val="black">
                    <a:tint val="75000"/>
                  </a:prstClr>
                </a:solidFill>
                <a:latin typeface="Calibri"/>
              </a:rPr>
              <a:pPr defTabSz="914400"/>
              <a:t>4/30/2019</a:t>
            </a:fld>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362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84C948C-2B96-4B34-825C-96F385DBD556}"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cxnSp>
        <p:nvCxnSpPr>
          <p:cNvPr id="9" name="Straight Connector 8"/>
          <p:cNvCxnSpPr/>
          <p:nvPr/>
        </p:nvCxnSpPr>
        <p:spPr>
          <a:xfrm flipH="1">
            <a:off x="0" y="84190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0" y="640450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544715" y="6404502"/>
            <a:ext cx="6294268" cy="461665"/>
          </a:xfrm>
          <a:prstGeom prst="rect">
            <a:avLst/>
          </a:prstGeom>
          <a:noFill/>
        </p:spPr>
        <p:txBody>
          <a:bodyPr wrap="square" rtlCol="0">
            <a:spAutoFit/>
          </a:bodyPr>
          <a:lstStyle/>
          <a:p>
            <a:pPr algn="ctr" defTabSz="914400"/>
            <a:r>
              <a:rPr lang="en-US" sz="1200" dirty="0">
                <a:solidFill>
                  <a:prstClr val="black"/>
                </a:solidFill>
                <a:latin typeface="Calibri"/>
              </a:rPr>
              <a:t>For Official Use Only</a:t>
            </a:r>
          </a:p>
          <a:p>
            <a:pPr algn="ctr" defTabSz="914400"/>
            <a:r>
              <a:rPr lang="en-US" sz="1200" dirty="0">
                <a:solidFill>
                  <a:prstClr val="black"/>
                </a:solidFill>
                <a:latin typeface="Calibri"/>
              </a:rPr>
              <a:t>Further dissemination only as directed by DARPA/STO or </a:t>
            </a:r>
            <a:r>
              <a:rPr lang="en-US" sz="1200" dirty="0" err="1">
                <a:solidFill>
                  <a:prstClr val="black"/>
                </a:solidFill>
                <a:latin typeface="Calibri"/>
              </a:rPr>
              <a:t>DoD</a:t>
            </a:r>
            <a:r>
              <a:rPr lang="en-US" sz="1200" dirty="0">
                <a:solidFill>
                  <a:prstClr val="black"/>
                </a:solidFill>
                <a:latin typeface="Calibri"/>
              </a:rPr>
              <a:t> higher authority</a:t>
            </a:r>
            <a:endParaRPr lang="en-US" dirty="0">
              <a:solidFill>
                <a:prstClr val="black"/>
              </a:solidFill>
              <a:latin typeface="Calibri"/>
            </a:endParaRPr>
          </a:p>
        </p:txBody>
      </p:sp>
      <p:pic>
        <p:nvPicPr>
          <p:cNvPr id="11" name="Picture 10" descr="STR-Logo-Transparent-Cropped.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1400" y="152400"/>
            <a:ext cx="1600200" cy="612921"/>
          </a:xfrm>
          <a:prstGeom prst="rect">
            <a:avLst/>
          </a:prstGeom>
        </p:spPr>
      </p:pic>
    </p:spTree>
    <p:extLst>
      <p:ext uri="{BB962C8B-B14F-4D97-AF65-F5344CB8AC3E}">
        <p14:creationId xmlns:p14="http://schemas.microsoft.com/office/powerpoint/2010/main" val="1278217219"/>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461963" indent="-233363"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684213"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914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144588" indent="-228600"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3288" y="123825"/>
            <a:ext cx="6022975" cy="635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859116"/>
            <a:ext cx="8433088" cy="56054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4463"/>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cs typeface="Arial" charset="0"/>
              </a:defRPr>
            </a:lvl1pPr>
          </a:lstStyle>
          <a:p>
            <a:pPr fontAlgn="base">
              <a:spcBef>
                <a:spcPct val="0"/>
              </a:spcBef>
              <a:spcAft>
                <a:spcPct val="0"/>
              </a:spcAft>
              <a:defRPr/>
            </a:pPr>
            <a:fld id="{37FFC51D-236D-CD46-9268-7049ECD9BE1F}" type="datetime1">
              <a:rPr lang="en-US">
                <a:latin typeface="Calibri" charset="0"/>
                <a:ea typeface="ＭＳ Ｐゴシック" charset="0"/>
              </a:rPr>
              <a:pPr fontAlgn="base">
                <a:spcBef>
                  <a:spcPct val="0"/>
                </a:spcBef>
                <a:spcAft>
                  <a:spcPct val="0"/>
                </a:spcAft>
                <a:defRPr/>
              </a:pPr>
              <a:t>4/30/2019</a:t>
            </a:fld>
            <a:endParaRPr lang="en-US" dirty="0">
              <a:latin typeface="Calibri" charset="0"/>
              <a:ea typeface="ＭＳ Ｐゴシック" charset="0"/>
            </a:endParaRPr>
          </a:p>
        </p:txBody>
      </p:sp>
      <p:sp>
        <p:nvSpPr>
          <p:cNvPr id="5" name="Footer Placeholder 4"/>
          <p:cNvSpPr>
            <a:spLocks noGrp="1"/>
          </p:cNvSpPr>
          <p:nvPr>
            <p:ph type="ftr" sz="quarter" idx="3"/>
          </p:nvPr>
        </p:nvSpPr>
        <p:spPr>
          <a:xfrm>
            <a:off x="1480490" y="6494463"/>
            <a:ext cx="6183021"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tint val="75000"/>
                  </a:schemeClr>
                </a:solidFill>
                <a:latin typeface="+mn-lt"/>
                <a:ea typeface="+mn-ea"/>
                <a:cs typeface="+mn-cs"/>
              </a:defRPr>
            </a:lvl1pPr>
          </a:lstStyle>
          <a:p>
            <a:pPr>
              <a:defRPr/>
            </a:pPr>
            <a:r>
              <a:rPr lang="en-US" dirty="0">
                <a:solidFill>
                  <a:prstClr val="black">
                    <a:tint val="75000"/>
                  </a:prstClr>
                </a:solidFill>
                <a:latin typeface="Calibri"/>
              </a:rPr>
              <a:t>UNCLASSIFIED: Distribution Limited to </a:t>
            </a:r>
            <a:r>
              <a:rPr lang="en-US" dirty="0" err="1">
                <a:solidFill>
                  <a:prstClr val="black">
                    <a:tint val="75000"/>
                  </a:prstClr>
                </a:solidFill>
                <a:latin typeface="Calibri"/>
              </a:rPr>
              <a:t>HFGeo</a:t>
            </a:r>
            <a:r>
              <a:rPr lang="en-US" dirty="0">
                <a:solidFill>
                  <a:prstClr val="black">
                    <a:tint val="75000"/>
                  </a:prstClr>
                </a:solidFill>
                <a:latin typeface="Calibri"/>
              </a:rPr>
              <a:t> Performers and Stakeholders</a:t>
            </a:r>
          </a:p>
        </p:txBody>
      </p:sp>
      <p:sp>
        <p:nvSpPr>
          <p:cNvPr id="6" name="Slide Number Placeholder 5"/>
          <p:cNvSpPr>
            <a:spLocks noGrp="1"/>
          </p:cNvSpPr>
          <p:nvPr>
            <p:ph type="sldNum" sz="quarter" idx="4"/>
          </p:nvPr>
        </p:nvSpPr>
        <p:spPr>
          <a:xfrm>
            <a:off x="8424165" y="6494463"/>
            <a:ext cx="618028" cy="365125"/>
          </a:xfrm>
          <a:prstGeom prst="rect">
            <a:avLst/>
          </a:prstGeom>
        </p:spPr>
        <p:txBody>
          <a:bodyPr vert="horz" wrap="square" lIns="91440" tIns="45720" rIns="91440" bIns="45720" numCol="1" anchor="ctr" anchorCtr="0" compatLnSpc="1">
            <a:prstTxWarp prst="textNoShape">
              <a:avLst/>
            </a:prstTxWarp>
          </a:bodyPr>
          <a:lstStyle>
            <a:lvl1pPr algn="r">
              <a:defRPr sz="1200" b="1">
                <a:cs typeface="Arial" charset="0"/>
              </a:defRPr>
            </a:lvl1pPr>
          </a:lstStyle>
          <a:p>
            <a:pPr fontAlgn="base">
              <a:spcBef>
                <a:spcPct val="0"/>
              </a:spcBef>
              <a:spcAft>
                <a:spcPct val="0"/>
              </a:spcAft>
              <a:defRPr/>
            </a:pPr>
            <a:fld id="{2B1B47BB-7794-E842-928D-C09316B6DCA1}" type="slidenum">
              <a:rPr lang="en-US">
                <a:solidFill>
                  <a:prstClr val="black"/>
                </a:solidFill>
                <a:latin typeface="Calibri" charset="0"/>
                <a:ea typeface="ＭＳ Ｐゴシック" charset="0"/>
              </a:rPr>
              <a:pPr fontAlgn="base">
                <a:spcBef>
                  <a:spcPct val="0"/>
                </a:spcBef>
                <a:spcAft>
                  <a:spcPct val="0"/>
                </a:spcAft>
                <a:defRPr/>
              </a:pPr>
              <a:t>‹#›</a:t>
            </a:fld>
            <a:endParaRPr lang="en-US" dirty="0">
              <a:solidFill>
                <a:prstClr val="black"/>
              </a:solidFill>
              <a:latin typeface="Calibri" charset="0"/>
              <a:ea typeface="ＭＳ Ｐゴシック" charset="0"/>
            </a:endParaRPr>
          </a:p>
        </p:txBody>
      </p:sp>
      <p:pic>
        <p:nvPicPr>
          <p:cNvPr id="1034"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363" y="133350"/>
            <a:ext cx="66992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STR-Logo-Transparent-Cropped.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96211" y="34700"/>
            <a:ext cx="967005" cy="370389"/>
          </a:xfrm>
          <a:prstGeom prst="rect">
            <a:avLst/>
          </a:prstGeom>
        </p:spPr>
      </p:pic>
      <p:cxnSp>
        <p:nvCxnSpPr>
          <p:cNvPr id="14" name="Straight Connector 13"/>
          <p:cNvCxnSpPr/>
          <p:nvPr userDrawn="1"/>
        </p:nvCxnSpPr>
        <p:spPr>
          <a:xfrm flipH="1">
            <a:off x="457200" y="810674"/>
            <a:ext cx="8433088" cy="1"/>
          </a:xfrm>
          <a:prstGeom prst="line">
            <a:avLst/>
          </a:prstGeom>
          <a:ln w="38100" cap="flat" cmpd="sng" algn="ctr">
            <a:solidFill>
              <a:schemeClr val="tx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70156" y="34700"/>
            <a:ext cx="1744258" cy="345809"/>
          </a:xfrm>
          <a:prstGeom prst="rect">
            <a:avLst/>
          </a:prstGeom>
          <a:noFill/>
          <a:ln>
            <a:noFill/>
          </a:ln>
        </p:spPr>
      </p:pic>
      <p:pic>
        <p:nvPicPr>
          <p:cNvPr id="2" name="Picture 1"/>
          <p:cNvPicPr>
            <a:picLocks noChangeAspect="1"/>
          </p:cNvPicPr>
          <p:nvPr userDrawn="1"/>
        </p:nvPicPr>
        <p:blipFill>
          <a:blip r:embed="rId10"/>
          <a:stretch>
            <a:fillRect/>
          </a:stretch>
        </p:blipFill>
        <p:spPr>
          <a:xfrm>
            <a:off x="7370156" y="429621"/>
            <a:ext cx="1520132" cy="263489"/>
          </a:xfrm>
          <a:prstGeom prst="rect">
            <a:avLst/>
          </a:prstGeom>
        </p:spPr>
      </p:pic>
      <p:pic>
        <p:nvPicPr>
          <p:cNvPr id="15" name="Picture 9" descr="isr_logo.png"/>
          <p:cNvPicPr>
            <a:picLocks noChangeAspect="1"/>
          </p:cNvPicPr>
          <p:nvPr userDrawn="1"/>
        </p:nvPicPr>
        <p:blipFill>
          <a:blip r:embed="rId11" cstate="print"/>
          <a:srcRect/>
          <a:stretch>
            <a:fillRect/>
          </a:stretch>
        </p:blipFill>
        <p:spPr bwMode="auto">
          <a:xfrm>
            <a:off x="6396211" y="339596"/>
            <a:ext cx="967005" cy="446263"/>
          </a:xfrm>
          <a:prstGeom prst="rect">
            <a:avLst/>
          </a:prstGeom>
          <a:noFill/>
          <a:ln w="9525">
            <a:noFill/>
            <a:miter lim="800000"/>
            <a:headEnd/>
            <a:tailEnd/>
          </a:ln>
        </p:spPr>
      </p:pic>
    </p:spTree>
    <p:extLst>
      <p:ext uri="{BB962C8B-B14F-4D97-AF65-F5344CB8AC3E}">
        <p14:creationId xmlns:p14="http://schemas.microsoft.com/office/powerpoint/2010/main" val="3708508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dt="0"/>
  <p:txStyles>
    <p:titleStyle>
      <a:lvl1pPr algn="l" defTabSz="457200" rtl="0" eaLnBrk="0" fontAlgn="base" hangingPunct="0">
        <a:spcBef>
          <a:spcPct val="0"/>
        </a:spcBef>
        <a:spcAft>
          <a:spcPct val="0"/>
        </a:spcAft>
        <a:defRPr sz="24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b="1">
          <a:solidFill>
            <a:schemeClr val="tx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400" b="1">
          <a:solidFill>
            <a:schemeClr val="tx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400" b="1">
          <a:solidFill>
            <a:schemeClr val="tx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400" b="1">
          <a:solidFill>
            <a:schemeClr val="tx1"/>
          </a:solidFill>
          <a:latin typeface="Calibri" charset="0"/>
          <a:ea typeface="ＭＳ Ｐゴシック" charset="0"/>
          <a:cs typeface="ＭＳ Ｐゴシック" charset="0"/>
        </a:defRPr>
      </a:lvl5pPr>
      <a:lvl6pPr marL="457200" algn="l" defTabSz="457200" rtl="0" fontAlgn="base">
        <a:spcBef>
          <a:spcPct val="0"/>
        </a:spcBef>
        <a:spcAft>
          <a:spcPct val="0"/>
        </a:spcAft>
        <a:defRPr sz="2400" b="1">
          <a:solidFill>
            <a:schemeClr val="tx1"/>
          </a:solidFill>
          <a:latin typeface="Calibri" charset="0"/>
          <a:ea typeface="ＭＳ Ｐゴシック" charset="0"/>
        </a:defRPr>
      </a:lvl6pPr>
      <a:lvl7pPr marL="914400" algn="l" defTabSz="457200" rtl="0" fontAlgn="base">
        <a:spcBef>
          <a:spcPct val="0"/>
        </a:spcBef>
        <a:spcAft>
          <a:spcPct val="0"/>
        </a:spcAft>
        <a:defRPr sz="2400" b="1">
          <a:solidFill>
            <a:schemeClr val="tx1"/>
          </a:solidFill>
          <a:latin typeface="Calibri" charset="0"/>
          <a:ea typeface="ＭＳ Ｐゴシック" charset="0"/>
        </a:defRPr>
      </a:lvl7pPr>
      <a:lvl8pPr marL="1371600" algn="l" defTabSz="457200" rtl="0" fontAlgn="base">
        <a:spcBef>
          <a:spcPct val="0"/>
        </a:spcBef>
        <a:spcAft>
          <a:spcPct val="0"/>
        </a:spcAft>
        <a:defRPr sz="2400" b="1">
          <a:solidFill>
            <a:schemeClr val="tx1"/>
          </a:solidFill>
          <a:latin typeface="Calibri" charset="0"/>
          <a:ea typeface="ＭＳ Ｐゴシック" charset="0"/>
        </a:defRPr>
      </a:lvl8pPr>
      <a:lvl9pPr marL="1828800" algn="l" defTabSz="457200" rtl="0" fontAlgn="base">
        <a:spcBef>
          <a:spcPct val="0"/>
        </a:spcBef>
        <a:spcAft>
          <a:spcPct val="0"/>
        </a:spcAft>
        <a:defRPr sz="2400" b="1">
          <a:solidFill>
            <a:schemeClr val="tx1"/>
          </a:solidFill>
          <a:latin typeface="Calibri" charset="0"/>
          <a:ea typeface="ＭＳ Ｐゴシック" charset="0"/>
        </a:defRPr>
      </a:lvl9pPr>
    </p:titleStyle>
    <p:bodyStyle>
      <a:lvl1pPr marL="290513" indent="-290513" algn="l" defTabSz="457200" rtl="0" eaLnBrk="0" fontAlgn="base" hangingPunct="0">
        <a:spcBef>
          <a:spcPct val="20000"/>
        </a:spcBef>
        <a:spcAft>
          <a:spcPct val="0"/>
        </a:spcAft>
        <a:buFont typeface="Arial" charset="0"/>
        <a:buChar char="•"/>
        <a:defRPr sz="2000" b="1" kern="1200">
          <a:solidFill>
            <a:schemeClr val="tx1"/>
          </a:solidFill>
          <a:latin typeface="+mn-lt"/>
          <a:ea typeface="ＭＳ Ｐゴシック" charset="0"/>
          <a:cs typeface="ＭＳ Ｐゴシック" charset="0"/>
        </a:defRPr>
      </a:lvl1pPr>
      <a:lvl2pPr marL="628650" indent="-290513" algn="l" defTabSz="457200" rtl="0" eaLnBrk="0" fontAlgn="base" hangingPunct="0">
        <a:spcBef>
          <a:spcPct val="20000"/>
        </a:spcBef>
        <a:spcAft>
          <a:spcPct val="0"/>
        </a:spcAft>
        <a:buFont typeface="Arial" charset="0"/>
        <a:buChar char="–"/>
        <a:defRPr b="1" kern="1200">
          <a:solidFill>
            <a:schemeClr val="tx1"/>
          </a:solidFill>
          <a:latin typeface="+mn-lt"/>
          <a:ea typeface="ＭＳ Ｐゴシック" charset="0"/>
          <a:cs typeface="+mn-cs"/>
        </a:defRPr>
      </a:lvl2pPr>
      <a:lvl3pPr marL="908050" indent="-220663" algn="l" defTabSz="457200" rtl="0" eaLnBrk="0" fontAlgn="base" hangingPunct="0">
        <a:spcBef>
          <a:spcPct val="20000"/>
        </a:spcBef>
        <a:spcAft>
          <a:spcPct val="0"/>
        </a:spcAft>
        <a:buFont typeface="Arial" charset="0"/>
        <a:buChar char="•"/>
        <a:defRPr b="1" kern="1200">
          <a:solidFill>
            <a:schemeClr val="tx1"/>
          </a:solidFill>
          <a:latin typeface="+mn-lt"/>
          <a:ea typeface="ＭＳ Ｐゴシック" charset="0"/>
          <a:cs typeface="+mn-cs"/>
        </a:defRPr>
      </a:lvl3pPr>
      <a:lvl4pPr marL="1150938" indent="-228600" algn="l" defTabSz="457200" rtl="0" eaLnBrk="0" fontAlgn="base" hangingPunct="0">
        <a:spcBef>
          <a:spcPct val="20000"/>
        </a:spcBef>
        <a:spcAft>
          <a:spcPct val="0"/>
        </a:spcAft>
        <a:buFont typeface="Arial" charset="0"/>
        <a:buChar char="–"/>
        <a:defRPr b="1"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b="1"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447800" y="6356352"/>
            <a:ext cx="6477000" cy="365125"/>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defTabSz="914400" eaLnBrk="0" fontAlgn="base" hangingPunct="0">
              <a:spcBef>
                <a:spcPct val="50000"/>
              </a:spcBef>
              <a:spcAft>
                <a:spcPct val="0"/>
              </a:spcAft>
              <a:defRPr/>
            </a:pPr>
            <a:r>
              <a:rPr lang="en-US" dirty="0"/>
              <a:t>Distribution Statement</a:t>
            </a:r>
          </a:p>
        </p:txBody>
      </p:sp>
      <p:sp>
        <p:nvSpPr>
          <p:cNvPr id="6" name="Slide Number Placeholder 5"/>
          <p:cNvSpPr>
            <a:spLocks noGrp="1"/>
          </p:cNvSpPr>
          <p:nvPr>
            <p:ph type="sldNum" sz="quarter" idx="4"/>
          </p:nvPr>
        </p:nvSpPr>
        <p:spPr>
          <a:xfrm>
            <a:off x="8001000" y="6356352"/>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900" baseline="0">
                <a:solidFill>
                  <a:srgbClr val="898989"/>
                </a:solidFill>
                <a:latin typeface="Tahoma" charset="0"/>
              </a:defRPr>
            </a:lvl1pPr>
          </a:lstStyle>
          <a:p>
            <a:pPr defTabSz="914400" eaLnBrk="0" fontAlgn="base" hangingPunct="0">
              <a:spcBef>
                <a:spcPct val="50000"/>
              </a:spcBef>
              <a:spcAft>
                <a:spcPct val="0"/>
              </a:spcAft>
              <a:defRPr/>
            </a:pPr>
            <a:fld id="{231CC523-8BC6-4921-807A-66BD262F34AB}" type="slidenum">
              <a:rPr lang="en-US"/>
              <a:pPr defTabSz="914400" eaLnBrk="0" fontAlgn="base" hangingPunct="0">
                <a:spcBef>
                  <a:spcPct val="50000"/>
                </a:spcBef>
                <a:spcAft>
                  <a:spcPct val="0"/>
                </a:spcAft>
                <a:defRPr/>
              </a:pPr>
              <a:t>‹#›</a:t>
            </a:fld>
            <a:endParaRPr lang="en-US" dirty="0"/>
          </a:p>
        </p:txBody>
      </p:sp>
      <p:sp>
        <p:nvSpPr>
          <p:cNvPr id="1029" name="Title Placeholder 9"/>
          <p:cNvSpPr>
            <a:spLocks noGrp="1"/>
          </p:cNvSpPr>
          <p:nvPr>
            <p:ph type="title"/>
          </p:nvPr>
        </p:nvSpPr>
        <p:spPr bwMode="auto">
          <a:xfrm>
            <a:off x="1600200" y="152400"/>
            <a:ext cx="7162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14" name="Date Placeholder 13"/>
          <p:cNvSpPr>
            <a:spLocks noGrp="1"/>
          </p:cNvSpPr>
          <p:nvPr>
            <p:ph type="dt" sz="half" idx="2"/>
          </p:nvPr>
        </p:nvSpPr>
        <p:spPr>
          <a:xfrm>
            <a:off x="381000" y="6356352"/>
            <a:ext cx="990600" cy="365125"/>
          </a:xfrm>
          <a:prstGeom prst="rect">
            <a:avLst/>
          </a:prstGeom>
        </p:spPr>
        <p:txBody>
          <a:bodyPr vert="horz" wrap="square" lIns="91440" tIns="45720" rIns="91440" bIns="45720" numCol="1" anchor="ctr" anchorCtr="0" compatLnSpc="1">
            <a:prstTxWarp prst="textNoShape">
              <a:avLst/>
            </a:prstTxWarp>
          </a:bodyPr>
          <a:lstStyle>
            <a:lvl1pPr>
              <a:defRPr sz="900" baseline="0">
                <a:solidFill>
                  <a:srgbClr val="898989"/>
                </a:solidFill>
                <a:latin typeface="Tahoma" charset="0"/>
              </a:defRPr>
            </a:lvl1pPr>
          </a:lstStyle>
          <a:p>
            <a:pPr defTabSz="914400" eaLnBrk="0" fontAlgn="base" hangingPunct="0">
              <a:spcBef>
                <a:spcPct val="50000"/>
              </a:spcBef>
              <a:spcAft>
                <a:spcPct val="0"/>
              </a:spcAft>
              <a:defRPr/>
            </a:pPr>
            <a:fld id="{FCC8A513-6648-4520-8321-25330FE18E93}" type="datetime1">
              <a:rPr lang="en-US"/>
              <a:pPr defTabSz="914400" eaLnBrk="0" fontAlgn="base" hangingPunct="0">
                <a:spcBef>
                  <a:spcPct val="50000"/>
                </a:spcBef>
                <a:spcAft>
                  <a:spcPct val="0"/>
                </a:spcAft>
                <a:defRPr/>
              </a:pPr>
              <a:t>4/30/2019</a:t>
            </a:fld>
            <a:endParaRPr lang="en-US" dirty="0"/>
          </a:p>
        </p:txBody>
      </p:sp>
    </p:spTree>
    <p:extLst>
      <p:ext uri="{BB962C8B-B14F-4D97-AF65-F5344CB8AC3E}">
        <p14:creationId xmlns:p14="http://schemas.microsoft.com/office/powerpoint/2010/main" val="16861508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 id="2147483726" r:id="rId43"/>
    <p:sldLayoutId id="2147483727" r:id="rId44"/>
    <p:sldLayoutId id="2147483729" r:id="rId45"/>
    <p:sldLayoutId id="2147483730" r:id="rId46"/>
    <p:sldLayoutId id="2147483743" r:id="rId47"/>
    <p:sldLayoutId id="2147483744" r:id="rId48"/>
    <p:sldLayoutId id="2147483745" r:id="rId49"/>
    <p:sldLayoutId id="2147483746" r:id="rId50"/>
    <p:sldLayoutId id="2147483747" r:id="rId51"/>
    <p:sldLayoutId id="2147483748" r:id="rId52"/>
    <p:sldLayoutId id="2147483749" r:id="rId53"/>
    <p:sldLayoutId id="2147483750" r:id="rId54"/>
    <p:sldLayoutId id="2147483751" r:id="rId55"/>
    <p:sldLayoutId id="2147483752" r:id="rId56"/>
    <p:sldLayoutId id="2147483753" r:id="rId57"/>
    <p:sldLayoutId id="2147483754" r:id="rId58"/>
    <p:sldLayoutId id="2147483755" r:id="rId59"/>
    <p:sldLayoutId id="2147483756" r:id="rId60"/>
    <p:sldLayoutId id="2147483757" r:id="rId61"/>
    <p:sldLayoutId id="2147483758" r:id="rId62"/>
    <p:sldLayoutId id="2147483759" r:id="rId63"/>
    <p:sldLayoutId id="2147483760" r:id="rId64"/>
    <p:sldLayoutId id="2147483761" r:id="rId65"/>
    <p:sldLayoutId id="2147483762" r:id="rId66"/>
    <p:sldLayoutId id="2147483763" r:id="rId67"/>
    <p:sldLayoutId id="2147483764" r:id="rId68"/>
    <p:sldLayoutId id="2147483766" r:id="rId69"/>
    <p:sldLayoutId id="2147483767" r:id="rId70"/>
    <p:sldLayoutId id="2147483780" r:id="rId71"/>
    <p:sldLayoutId id="2147483781" r:id="rId72"/>
    <p:sldLayoutId id="2147483782" r:id="rId73"/>
    <p:sldLayoutId id="2147483783" r:id="rId74"/>
    <p:sldLayoutId id="2147483784" r:id="rId75"/>
    <p:sldLayoutId id="2147483785" r:id="rId76"/>
    <p:sldLayoutId id="2147483786" r:id="rId77"/>
    <p:sldLayoutId id="2147483787" r:id="rId78"/>
    <p:sldLayoutId id="2147483788" r:id="rId79"/>
    <p:sldLayoutId id="2147483789" r:id="rId80"/>
    <p:sldLayoutId id="2147483790" r:id="rId81"/>
    <p:sldLayoutId id="2147483791" r:id="rId82"/>
    <p:sldLayoutId id="2147483792" r:id="rId83"/>
    <p:sldLayoutId id="2147483793" r:id="rId84"/>
    <p:sldLayoutId id="2147483794" r:id="rId85"/>
    <p:sldLayoutId id="2147483795" r:id="rId86"/>
    <p:sldLayoutId id="2147483796" r:id="rId87"/>
    <p:sldLayoutId id="2147483797" r:id="rId88"/>
    <p:sldLayoutId id="2147483798" r:id="rId89"/>
    <p:sldLayoutId id="2147483799" r:id="rId90"/>
    <p:sldLayoutId id="2147483800" r:id="rId91"/>
    <p:sldLayoutId id="2147483801" r:id="rId92"/>
    <p:sldLayoutId id="2147483802" r:id="rId93"/>
    <p:sldLayoutId id="2147483803" r:id="rId94"/>
    <p:sldLayoutId id="2147483804" r:id="rId95"/>
    <p:sldLayoutId id="2147483805" r:id="rId96"/>
    <p:sldLayoutId id="2147483806" r:id="rId97"/>
    <p:sldLayoutId id="2147483807" r:id="rId98"/>
    <p:sldLayoutId id="2147483808" r:id="rId99"/>
    <p:sldLayoutId id="2147483809" r:id="rId100"/>
    <p:sldLayoutId id="2147483810" r:id="rId101"/>
    <p:sldLayoutId id="2147483811" r:id="rId102"/>
    <p:sldLayoutId id="2147483812" r:id="rId103"/>
    <p:sldLayoutId id="2147483813" r:id="rId104"/>
    <p:sldLayoutId id="2147483814" r:id="rId105"/>
    <p:sldLayoutId id="2147483815" r:id="rId106"/>
    <p:sldLayoutId id="2147483816" r:id="rId107"/>
    <p:sldLayoutId id="2147483817" r:id="rId108"/>
    <p:sldLayoutId id="2147483818" r:id="rId109"/>
    <p:sldLayoutId id="2147483819" r:id="rId110"/>
    <p:sldLayoutId id="2147483820" r:id="rId111"/>
    <p:sldLayoutId id="2147483821" r:id="rId112"/>
    <p:sldLayoutId id="2147483822" r:id="rId113"/>
    <p:sldLayoutId id="2147483823" r:id="rId114"/>
    <p:sldLayoutId id="2147483824" r:id="rId115"/>
    <p:sldLayoutId id="2147483825" r:id="rId116"/>
    <p:sldLayoutId id="2147483826" r:id="rId117"/>
    <p:sldLayoutId id="2147483827" r:id="rId118"/>
    <p:sldLayoutId id="2147483828" r:id="rId119"/>
    <p:sldLayoutId id="2147483829" r:id="rId120"/>
    <p:sldLayoutId id="2147483830" r:id="rId121"/>
    <p:sldLayoutId id="2147483831" r:id="rId122"/>
    <p:sldLayoutId id="2147483832" r:id="rId123"/>
    <p:sldLayoutId id="2147483833" r:id="rId124"/>
    <p:sldLayoutId id="2147483834" r:id="rId125"/>
    <p:sldLayoutId id="2147483835" r:id="rId126"/>
    <p:sldLayoutId id="2147483836" r:id="rId127"/>
    <p:sldLayoutId id="2147483837" r:id="rId128"/>
    <p:sldLayoutId id="2147483838" r:id="rId129"/>
    <p:sldLayoutId id="2147483839" r:id="rId130"/>
    <p:sldLayoutId id="2147483840" r:id="rId131"/>
    <p:sldLayoutId id="2147483841"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51" r:id="rId142"/>
  </p:sldLayoutIdLst>
  <p:hf hdr="0"/>
  <p:txStyles>
    <p:titleStyle>
      <a:lvl1pPr algn="l" defTabSz="342900" rtl="0" eaLnBrk="1" fontAlgn="base" hangingPunct="1">
        <a:spcBef>
          <a:spcPct val="0"/>
        </a:spcBef>
        <a:spcAft>
          <a:spcPct val="0"/>
        </a:spcAft>
        <a:defRPr sz="1800" kern="1200">
          <a:solidFill>
            <a:schemeClr val="tx1"/>
          </a:solidFill>
          <a:latin typeface="Tahoma"/>
          <a:ea typeface="ＭＳ Ｐゴシック" charset="-128"/>
          <a:cs typeface="ＭＳ Ｐゴシック" charset="-128"/>
        </a:defRPr>
      </a:lvl1pPr>
      <a:lvl2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2pPr>
      <a:lvl3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3pPr>
      <a:lvl4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4pPr>
      <a:lvl5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5pPr>
      <a:lvl6pPr marL="3429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6pPr>
      <a:lvl7pPr marL="6858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7pPr>
      <a:lvl8pPr marL="10287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8pPr>
      <a:lvl9pPr marL="13716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ts val="450"/>
        </a:spcAft>
        <a:buFont typeface="Arial" charset="0"/>
        <a:buChar char="•"/>
        <a:defRPr kern="1200">
          <a:solidFill>
            <a:schemeClr val="tx1"/>
          </a:solidFill>
          <a:latin typeface="Tahoma"/>
          <a:ea typeface="ＭＳ Ｐゴシック" charset="-128"/>
          <a:cs typeface="ＭＳ Ｐゴシック" charset="-128"/>
        </a:defRPr>
      </a:lvl1pPr>
      <a:lvl2pPr marL="445294" indent="-214313" algn="l" defTabSz="342900" rtl="0" eaLnBrk="1" fontAlgn="base" hangingPunct="1">
        <a:spcBef>
          <a:spcPct val="20000"/>
        </a:spcBef>
        <a:spcAft>
          <a:spcPts val="450"/>
        </a:spcAft>
        <a:buFont typeface="Arial" charset="0"/>
        <a:buChar char="•"/>
        <a:defRPr sz="1200" kern="1200">
          <a:solidFill>
            <a:schemeClr val="tx1"/>
          </a:solidFill>
          <a:latin typeface="Tahoma"/>
          <a:ea typeface="ＭＳ Ｐゴシック" charset="-128"/>
          <a:cs typeface="+mn-cs"/>
        </a:defRPr>
      </a:lvl2pPr>
      <a:lvl3pPr marL="651272" indent="-171450" algn="l" defTabSz="342900" rtl="0" eaLnBrk="1" fontAlgn="base" hangingPunct="1">
        <a:spcBef>
          <a:spcPct val="20000"/>
        </a:spcBef>
        <a:spcAft>
          <a:spcPts val="450"/>
        </a:spcAft>
        <a:buFont typeface="Arial" charset="0"/>
        <a:buChar char="•"/>
        <a:defRPr sz="1050" kern="1200">
          <a:solidFill>
            <a:schemeClr val="tx1"/>
          </a:solidFill>
          <a:latin typeface="Tahoma"/>
          <a:ea typeface="ＭＳ Ｐゴシック" charset="-128"/>
          <a:cs typeface="+mn-cs"/>
        </a:defRPr>
      </a:lvl3pPr>
      <a:lvl4pPr marL="857250" indent="-171450" algn="l" defTabSz="342900" rtl="0" eaLnBrk="1" fontAlgn="base" hangingPunct="1">
        <a:spcBef>
          <a:spcPct val="20000"/>
        </a:spcBef>
        <a:spcAft>
          <a:spcPts val="450"/>
        </a:spcAft>
        <a:buFont typeface="Arial" charset="0"/>
        <a:buChar char="•"/>
        <a:defRPr sz="975" kern="1200">
          <a:solidFill>
            <a:schemeClr val="tx1"/>
          </a:solidFill>
          <a:latin typeface="Tahoma"/>
          <a:ea typeface="ＭＳ Ｐゴシック" charset="-128"/>
          <a:cs typeface="+mn-cs"/>
        </a:defRPr>
      </a:lvl4pPr>
      <a:lvl5pPr marL="1062038" indent="-171450" algn="l" defTabSz="342900" rtl="0" eaLnBrk="1" fontAlgn="base" hangingPunct="1">
        <a:spcBef>
          <a:spcPct val="20000"/>
        </a:spcBef>
        <a:spcAft>
          <a:spcPts val="450"/>
        </a:spcAft>
        <a:buFont typeface="Arial" charset="0"/>
        <a:buChar char="•"/>
        <a:defRPr sz="975" kern="1200">
          <a:solidFill>
            <a:schemeClr val="tx1"/>
          </a:solidFill>
          <a:latin typeface="Tahoma"/>
          <a:ea typeface="ＭＳ Ｐゴシック" charset="-128"/>
          <a:cs typeface="+mn-cs"/>
        </a:defRPr>
      </a:lvl5pPr>
      <a:lvl6pPr marL="1337310" indent="-171450" algn="l" defTabSz="342900" rtl="0" eaLnBrk="1" latinLnBrk="0" hangingPunct="1">
        <a:spcBef>
          <a:spcPct val="20000"/>
        </a:spcBef>
        <a:spcAft>
          <a:spcPts val="450"/>
        </a:spcAft>
        <a:buFont typeface="Arial"/>
        <a:buChar char="•"/>
        <a:defRPr sz="900" kern="1200" baseline="0">
          <a:solidFill>
            <a:schemeClr val="tx1"/>
          </a:solidFill>
          <a:latin typeface="Tahoma"/>
          <a:ea typeface="+mn-ea"/>
          <a:cs typeface="+mn-cs"/>
        </a:defRPr>
      </a:lvl6pPr>
      <a:lvl7pPr marL="2228850" indent="-171450" algn="l" defTabSz="342900" rtl="0" eaLnBrk="1" latinLnBrk="0" hangingPunct="1">
        <a:spcBef>
          <a:spcPct val="20000"/>
        </a:spcBef>
        <a:buFont typeface="Arial"/>
        <a:buChar char="•"/>
        <a:defRPr sz="825"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TR-Logo-Transparent-Cropped.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400" y="250223"/>
            <a:ext cx="1600200" cy="612921"/>
          </a:xfrm>
          <a:prstGeom prst="rect">
            <a:avLst/>
          </a:prstGeom>
        </p:spPr>
      </p:pic>
      <p:cxnSp>
        <p:nvCxnSpPr>
          <p:cNvPr id="10" name="Straight Connector 9"/>
          <p:cNvCxnSpPr/>
          <p:nvPr/>
        </p:nvCxnSpPr>
        <p:spPr>
          <a:xfrm rot="10800000">
            <a:off x="457200" y="914401"/>
            <a:ext cx="8229600" cy="1588"/>
          </a:xfrm>
          <a:prstGeom prst="line">
            <a:avLst/>
          </a:prstGeom>
          <a:ln w="38100" cap="flat" cmpd="sng" algn="ctr">
            <a:solidFill>
              <a:schemeClr val="tx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47660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hf hdr="0" ftr="0" dt="0"/>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223838" indent="-2238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58788" indent="-238125" algn="l" defTabSz="457200" rtl="0" eaLnBrk="1" latinLnBrk="0" hangingPunct="1">
        <a:spcBef>
          <a:spcPct val="20000"/>
        </a:spcBef>
        <a:buFont typeface="Arial"/>
        <a:buChar char="–"/>
        <a:defRPr sz="2000" kern="1200">
          <a:solidFill>
            <a:schemeClr val="tx1"/>
          </a:solidFill>
          <a:latin typeface="+mn-lt"/>
          <a:ea typeface="+mn-ea"/>
          <a:cs typeface="+mn-cs"/>
        </a:defRPr>
      </a:lvl2pPr>
      <a:lvl3pPr marL="682625" indent="-153988" algn="l" defTabSz="342900" rtl="0" eaLnBrk="1" latinLnBrk="0" hangingPunct="1">
        <a:spcBef>
          <a:spcPct val="20000"/>
        </a:spcBef>
        <a:buFont typeface="Arial"/>
        <a:buChar char="•"/>
        <a:defRPr sz="2000" kern="1200">
          <a:solidFill>
            <a:schemeClr val="tx1"/>
          </a:solidFill>
          <a:latin typeface="+mn-lt"/>
          <a:ea typeface="+mn-ea"/>
          <a:cs typeface="+mn-cs"/>
        </a:defRPr>
      </a:lvl3pPr>
      <a:lvl4pPr marL="915988" indent="-233363"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7438" indent="-169863"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TR-Logo-Transparent-Cropped.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400" y="250223"/>
            <a:ext cx="1600200" cy="612921"/>
          </a:xfrm>
          <a:prstGeom prst="rect">
            <a:avLst/>
          </a:prstGeom>
        </p:spPr>
      </p:pic>
      <p:cxnSp>
        <p:nvCxnSpPr>
          <p:cNvPr id="10" name="Straight Connector 9"/>
          <p:cNvCxnSpPr/>
          <p:nvPr/>
        </p:nvCxnSpPr>
        <p:spPr>
          <a:xfrm rot="10800000">
            <a:off x="457200" y="914401"/>
            <a:ext cx="8229600" cy="1588"/>
          </a:xfrm>
          <a:prstGeom prst="line">
            <a:avLst/>
          </a:prstGeom>
          <a:ln w="38100" cap="flat" cmpd="sng" algn="ctr">
            <a:solidFill>
              <a:schemeClr val="tx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40517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Lst>
  <p:hf hdr="0" ftr="0" dt="0"/>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223838" indent="-2238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58788" indent="-238125" algn="l" defTabSz="457200" rtl="0" eaLnBrk="1" latinLnBrk="0" hangingPunct="1">
        <a:spcBef>
          <a:spcPct val="20000"/>
        </a:spcBef>
        <a:buFont typeface="Arial"/>
        <a:buChar char="–"/>
        <a:defRPr sz="2000" kern="1200">
          <a:solidFill>
            <a:schemeClr val="tx1"/>
          </a:solidFill>
          <a:latin typeface="+mn-lt"/>
          <a:ea typeface="+mn-ea"/>
          <a:cs typeface="+mn-cs"/>
        </a:defRPr>
      </a:lvl2pPr>
      <a:lvl3pPr marL="682625" indent="-153988" algn="l" defTabSz="342900" rtl="0" eaLnBrk="1" latinLnBrk="0" hangingPunct="1">
        <a:spcBef>
          <a:spcPct val="20000"/>
        </a:spcBef>
        <a:buFont typeface="Arial"/>
        <a:buChar char="•"/>
        <a:defRPr sz="2000" kern="1200">
          <a:solidFill>
            <a:schemeClr val="tx1"/>
          </a:solidFill>
          <a:latin typeface="+mn-lt"/>
          <a:ea typeface="+mn-ea"/>
          <a:cs typeface="+mn-cs"/>
        </a:defRPr>
      </a:lvl3pPr>
      <a:lvl4pPr marL="915988" indent="-233363"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7438" indent="-169863"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447800" y="6356352"/>
            <a:ext cx="6477000" cy="365125"/>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defTabSz="914400" eaLnBrk="0" fontAlgn="base" hangingPunct="0">
              <a:spcBef>
                <a:spcPct val="50000"/>
              </a:spcBef>
              <a:spcAft>
                <a:spcPct val="0"/>
              </a:spcAft>
              <a:defRPr/>
            </a:pPr>
            <a:r>
              <a:rPr lang="en-US" dirty="0"/>
              <a:t>Distribution Statement</a:t>
            </a:r>
          </a:p>
        </p:txBody>
      </p:sp>
      <p:sp>
        <p:nvSpPr>
          <p:cNvPr id="6" name="Slide Number Placeholder 5"/>
          <p:cNvSpPr>
            <a:spLocks noGrp="1"/>
          </p:cNvSpPr>
          <p:nvPr>
            <p:ph type="sldNum" sz="quarter" idx="4"/>
          </p:nvPr>
        </p:nvSpPr>
        <p:spPr>
          <a:xfrm>
            <a:off x="8001000" y="6356352"/>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900" baseline="0">
                <a:solidFill>
                  <a:srgbClr val="898989"/>
                </a:solidFill>
                <a:latin typeface="Tahoma" charset="0"/>
              </a:defRPr>
            </a:lvl1pPr>
          </a:lstStyle>
          <a:p>
            <a:pPr defTabSz="914400" eaLnBrk="0" fontAlgn="base" hangingPunct="0">
              <a:spcBef>
                <a:spcPct val="50000"/>
              </a:spcBef>
              <a:spcAft>
                <a:spcPct val="0"/>
              </a:spcAft>
              <a:defRPr/>
            </a:pPr>
            <a:fld id="{231CC523-8BC6-4921-807A-66BD262F34AB}" type="slidenum">
              <a:rPr lang="en-US"/>
              <a:pPr defTabSz="914400" eaLnBrk="0" fontAlgn="base" hangingPunct="0">
                <a:spcBef>
                  <a:spcPct val="50000"/>
                </a:spcBef>
                <a:spcAft>
                  <a:spcPct val="0"/>
                </a:spcAft>
                <a:defRPr/>
              </a:pPr>
              <a:t>‹#›</a:t>
            </a:fld>
            <a:endParaRPr lang="en-US" dirty="0"/>
          </a:p>
        </p:txBody>
      </p:sp>
      <p:sp>
        <p:nvSpPr>
          <p:cNvPr id="1029" name="Title Placeholder 9"/>
          <p:cNvSpPr>
            <a:spLocks noGrp="1"/>
          </p:cNvSpPr>
          <p:nvPr>
            <p:ph type="title"/>
          </p:nvPr>
        </p:nvSpPr>
        <p:spPr bwMode="auto">
          <a:xfrm>
            <a:off x="1600200" y="152400"/>
            <a:ext cx="7162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14" name="Date Placeholder 13"/>
          <p:cNvSpPr>
            <a:spLocks noGrp="1"/>
          </p:cNvSpPr>
          <p:nvPr>
            <p:ph type="dt" sz="half" idx="2"/>
          </p:nvPr>
        </p:nvSpPr>
        <p:spPr>
          <a:xfrm>
            <a:off x="381000" y="6356352"/>
            <a:ext cx="990600" cy="365125"/>
          </a:xfrm>
          <a:prstGeom prst="rect">
            <a:avLst/>
          </a:prstGeom>
        </p:spPr>
        <p:txBody>
          <a:bodyPr vert="horz" wrap="square" lIns="91440" tIns="45720" rIns="91440" bIns="45720" numCol="1" anchor="ctr" anchorCtr="0" compatLnSpc="1">
            <a:prstTxWarp prst="textNoShape">
              <a:avLst/>
            </a:prstTxWarp>
          </a:bodyPr>
          <a:lstStyle>
            <a:lvl1pPr>
              <a:defRPr sz="900" baseline="0">
                <a:solidFill>
                  <a:srgbClr val="898989"/>
                </a:solidFill>
                <a:latin typeface="Tahoma" charset="0"/>
              </a:defRPr>
            </a:lvl1pPr>
          </a:lstStyle>
          <a:p>
            <a:pPr defTabSz="914400" eaLnBrk="0" fontAlgn="base" hangingPunct="0">
              <a:spcBef>
                <a:spcPct val="50000"/>
              </a:spcBef>
              <a:spcAft>
                <a:spcPct val="0"/>
              </a:spcAft>
              <a:defRPr/>
            </a:pPr>
            <a:fld id="{FCC8A513-6648-4520-8321-25330FE18E93}" type="datetime1">
              <a:rPr lang="en-US"/>
              <a:pPr defTabSz="914400" eaLnBrk="0" fontAlgn="base" hangingPunct="0">
                <a:spcBef>
                  <a:spcPct val="50000"/>
                </a:spcBef>
                <a:spcAft>
                  <a:spcPct val="0"/>
                </a:spcAft>
                <a:defRPr/>
              </a:pPr>
              <a:t>4/30/2019</a:t>
            </a:fld>
            <a:endParaRPr lang="en-US" dirty="0"/>
          </a:p>
        </p:txBody>
      </p:sp>
    </p:spTree>
    <p:extLst>
      <p:ext uri="{BB962C8B-B14F-4D97-AF65-F5344CB8AC3E}">
        <p14:creationId xmlns:p14="http://schemas.microsoft.com/office/powerpoint/2010/main" val="9269182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 id="2147483954" r:id="rId60"/>
    <p:sldLayoutId id="2147483955" r:id="rId61"/>
    <p:sldLayoutId id="2147483956" r:id="rId62"/>
    <p:sldLayoutId id="2147483957" r:id="rId63"/>
    <p:sldLayoutId id="2147483958" r:id="rId64"/>
    <p:sldLayoutId id="2147483959" r:id="rId65"/>
    <p:sldLayoutId id="2147483960" r:id="rId66"/>
    <p:sldLayoutId id="2147483961" r:id="rId67"/>
    <p:sldLayoutId id="2147483962" r:id="rId68"/>
    <p:sldLayoutId id="2147483963" r:id="rId69"/>
    <p:sldLayoutId id="2147483964" r:id="rId70"/>
    <p:sldLayoutId id="2147483965" r:id="rId71"/>
    <p:sldLayoutId id="2147483966" r:id="rId72"/>
    <p:sldLayoutId id="2147483967" r:id="rId73"/>
    <p:sldLayoutId id="2147483968" r:id="rId74"/>
    <p:sldLayoutId id="2147483969" r:id="rId75"/>
    <p:sldLayoutId id="2147483970" r:id="rId76"/>
    <p:sldLayoutId id="2147483971" r:id="rId77"/>
    <p:sldLayoutId id="2147483972" r:id="rId78"/>
    <p:sldLayoutId id="2147483973" r:id="rId79"/>
    <p:sldLayoutId id="2147483974" r:id="rId80"/>
    <p:sldLayoutId id="2147483975" r:id="rId81"/>
    <p:sldLayoutId id="2147483976" r:id="rId82"/>
    <p:sldLayoutId id="2147483977" r:id="rId83"/>
    <p:sldLayoutId id="2147483978" r:id="rId84"/>
    <p:sldLayoutId id="2147483979" r:id="rId85"/>
    <p:sldLayoutId id="2147483980" r:id="rId86"/>
    <p:sldLayoutId id="2147483981" r:id="rId87"/>
    <p:sldLayoutId id="2147483982" r:id="rId88"/>
    <p:sldLayoutId id="2147483983" r:id="rId89"/>
    <p:sldLayoutId id="2147483984" r:id="rId90"/>
    <p:sldLayoutId id="2147483985" r:id="rId91"/>
    <p:sldLayoutId id="2147483986" r:id="rId92"/>
    <p:sldLayoutId id="2147483987" r:id="rId93"/>
    <p:sldLayoutId id="2147483988" r:id="rId94"/>
    <p:sldLayoutId id="2147483989" r:id="rId95"/>
    <p:sldLayoutId id="2147483990" r:id="rId96"/>
    <p:sldLayoutId id="2147483991" r:id="rId97"/>
    <p:sldLayoutId id="2147483992" r:id="rId98"/>
    <p:sldLayoutId id="2147483993" r:id="rId99"/>
    <p:sldLayoutId id="2147483994" r:id="rId100"/>
    <p:sldLayoutId id="2147483995" r:id="rId101"/>
    <p:sldLayoutId id="2147483996" r:id="rId102"/>
    <p:sldLayoutId id="2147483997" r:id="rId103"/>
    <p:sldLayoutId id="2147483998" r:id="rId104"/>
    <p:sldLayoutId id="2147483999" r:id="rId105"/>
    <p:sldLayoutId id="2147484000" r:id="rId106"/>
    <p:sldLayoutId id="2147484001" r:id="rId107"/>
    <p:sldLayoutId id="2147484002" r:id="rId108"/>
    <p:sldLayoutId id="2147484003" r:id="rId109"/>
    <p:sldLayoutId id="2147484004" r:id="rId110"/>
    <p:sldLayoutId id="2147484005" r:id="rId111"/>
    <p:sldLayoutId id="2147484006" r:id="rId112"/>
    <p:sldLayoutId id="2147484007" r:id="rId113"/>
    <p:sldLayoutId id="2147484008" r:id="rId114"/>
    <p:sldLayoutId id="2147484009" r:id="rId115"/>
    <p:sldLayoutId id="2147484010" r:id="rId116"/>
    <p:sldLayoutId id="2147484011" r:id="rId117"/>
    <p:sldLayoutId id="2147484012" r:id="rId118"/>
    <p:sldLayoutId id="2147484013" r:id="rId119"/>
    <p:sldLayoutId id="2147484014" r:id="rId120"/>
    <p:sldLayoutId id="2147484015" r:id="rId121"/>
    <p:sldLayoutId id="2147484016" r:id="rId122"/>
    <p:sldLayoutId id="2147484017" r:id="rId123"/>
    <p:sldLayoutId id="2147484018" r:id="rId124"/>
    <p:sldLayoutId id="2147484019" r:id="rId125"/>
    <p:sldLayoutId id="2147484020" r:id="rId126"/>
    <p:sldLayoutId id="2147484021" r:id="rId127"/>
    <p:sldLayoutId id="2147484022" r:id="rId128"/>
    <p:sldLayoutId id="2147484023" r:id="rId129"/>
    <p:sldLayoutId id="2147484024" r:id="rId130"/>
    <p:sldLayoutId id="2147484025" r:id="rId131"/>
    <p:sldLayoutId id="2147484026" r:id="rId132"/>
    <p:sldLayoutId id="2147484027" r:id="rId133"/>
    <p:sldLayoutId id="2147484028" r:id="rId134"/>
    <p:sldLayoutId id="2147484029" r:id="rId135"/>
    <p:sldLayoutId id="2147484030" r:id="rId136"/>
    <p:sldLayoutId id="2147484031" r:id="rId137"/>
    <p:sldLayoutId id="2147484032" r:id="rId138"/>
    <p:sldLayoutId id="2147484033" r:id="rId139"/>
    <p:sldLayoutId id="2147484034" r:id="rId140"/>
    <p:sldLayoutId id="2147484035" r:id="rId141"/>
  </p:sldLayoutIdLst>
  <p:hf hdr="0"/>
  <p:txStyles>
    <p:titleStyle>
      <a:lvl1pPr algn="l" defTabSz="342900" rtl="0" eaLnBrk="1" fontAlgn="base" hangingPunct="1">
        <a:spcBef>
          <a:spcPct val="0"/>
        </a:spcBef>
        <a:spcAft>
          <a:spcPct val="0"/>
        </a:spcAft>
        <a:defRPr sz="1800" kern="1200">
          <a:solidFill>
            <a:schemeClr val="tx1"/>
          </a:solidFill>
          <a:latin typeface="Tahoma"/>
          <a:ea typeface="ＭＳ Ｐゴシック" charset="-128"/>
          <a:cs typeface="ＭＳ Ｐゴシック" charset="-128"/>
        </a:defRPr>
      </a:lvl1pPr>
      <a:lvl2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2pPr>
      <a:lvl3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3pPr>
      <a:lvl4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4pPr>
      <a:lvl5pPr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5pPr>
      <a:lvl6pPr marL="3429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6pPr>
      <a:lvl7pPr marL="6858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7pPr>
      <a:lvl8pPr marL="10287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8pPr>
      <a:lvl9pPr marL="1371600" algn="l" defTabSz="342900" rtl="0" eaLnBrk="1" fontAlgn="base" hangingPunct="1">
        <a:spcBef>
          <a:spcPct val="0"/>
        </a:spcBef>
        <a:spcAft>
          <a:spcPct val="0"/>
        </a:spcAft>
        <a:defRPr sz="1800">
          <a:solidFill>
            <a:schemeClr val="tx1"/>
          </a:solidFill>
          <a:latin typeface="Tahoma"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ts val="450"/>
        </a:spcAft>
        <a:buFont typeface="Arial" charset="0"/>
        <a:buChar char="•"/>
        <a:defRPr kern="1200">
          <a:solidFill>
            <a:schemeClr val="tx1"/>
          </a:solidFill>
          <a:latin typeface="Tahoma"/>
          <a:ea typeface="ＭＳ Ｐゴシック" charset="-128"/>
          <a:cs typeface="ＭＳ Ｐゴシック" charset="-128"/>
        </a:defRPr>
      </a:lvl1pPr>
      <a:lvl2pPr marL="445294" indent="-214313" algn="l" defTabSz="342900" rtl="0" eaLnBrk="1" fontAlgn="base" hangingPunct="1">
        <a:spcBef>
          <a:spcPct val="20000"/>
        </a:spcBef>
        <a:spcAft>
          <a:spcPts val="450"/>
        </a:spcAft>
        <a:buFont typeface="Arial" charset="0"/>
        <a:buChar char="•"/>
        <a:defRPr sz="1200" kern="1200">
          <a:solidFill>
            <a:schemeClr val="tx1"/>
          </a:solidFill>
          <a:latin typeface="Tahoma"/>
          <a:ea typeface="ＭＳ Ｐゴシック" charset="-128"/>
          <a:cs typeface="+mn-cs"/>
        </a:defRPr>
      </a:lvl2pPr>
      <a:lvl3pPr marL="651272" indent="-171450" algn="l" defTabSz="342900" rtl="0" eaLnBrk="1" fontAlgn="base" hangingPunct="1">
        <a:spcBef>
          <a:spcPct val="20000"/>
        </a:spcBef>
        <a:spcAft>
          <a:spcPts val="450"/>
        </a:spcAft>
        <a:buFont typeface="Arial" charset="0"/>
        <a:buChar char="•"/>
        <a:defRPr sz="1050" kern="1200">
          <a:solidFill>
            <a:schemeClr val="tx1"/>
          </a:solidFill>
          <a:latin typeface="Tahoma"/>
          <a:ea typeface="ＭＳ Ｐゴシック" charset="-128"/>
          <a:cs typeface="+mn-cs"/>
        </a:defRPr>
      </a:lvl3pPr>
      <a:lvl4pPr marL="857250" indent="-171450" algn="l" defTabSz="342900" rtl="0" eaLnBrk="1" fontAlgn="base" hangingPunct="1">
        <a:spcBef>
          <a:spcPct val="20000"/>
        </a:spcBef>
        <a:spcAft>
          <a:spcPts val="450"/>
        </a:spcAft>
        <a:buFont typeface="Arial" charset="0"/>
        <a:buChar char="•"/>
        <a:defRPr sz="975" kern="1200">
          <a:solidFill>
            <a:schemeClr val="tx1"/>
          </a:solidFill>
          <a:latin typeface="Tahoma"/>
          <a:ea typeface="ＭＳ Ｐゴシック" charset="-128"/>
          <a:cs typeface="+mn-cs"/>
        </a:defRPr>
      </a:lvl4pPr>
      <a:lvl5pPr marL="1062038" indent="-171450" algn="l" defTabSz="342900" rtl="0" eaLnBrk="1" fontAlgn="base" hangingPunct="1">
        <a:spcBef>
          <a:spcPct val="20000"/>
        </a:spcBef>
        <a:spcAft>
          <a:spcPts val="450"/>
        </a:spcAft>
        <a:buFont typeface="Arial" charset="0"/>
        <a:buChar char="•"/>
        <a:defRPr sz="975" kern="1200">
          <a:solidFill>
            <a:schemeClr val="tx1"/>
          </a:solidFill>
          <a:latin typeface="Tahoma"/>
          <a:ea typeface="ＭＳ Ｐゴシック" charset="-128"/>
          <a:cs typeface="+mn-cs"/>
        </a:defRPr>
      </a:lvl5pPr>
      <a:lvl6pPr marL="1337310" indent="-171450" algn="l" defTabSz="342900" rtl="0" eaLnBrk="1" latinLnBrk="0" hangingPunct="1">
        <a:spcBef>
          <a:spcPct val="20000"/>
        </a:spcBef>
        <a:spcAft>
          <a:spcPts val="450"/>
        </a:spcAft>
        <a:buFont typeface="Arial"/>
        <a:buChar char="•"/>
        <a:defRPr sz="900" kern="1200" baseline="0">
          <a:solidFill>
            <a:schemeClr val="tx1"/>
          </a:solidFill>
          <a:latin typeface="Tahoma"/>
          <a:ea typeface="+mn-ea"/>
          <a:cs typeface="+mn-cs"/>
        </a:defRPr>
      </a:lvl6pPr>
      <a:lvl7pPr marL="2228850" indent="-171450" algn="l" defTabSz="342900" rtl="0" eaLnBrk="1" latinLnBrk="0" hangingPunct="1">
        <a:spcBef>
          <a:spcPct val="20000"/>
        </a:spcBef>
        <a:buFont typeface="Arial"/>
        <a:buChar char="•"/>
        <a:defRPr sz="825"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V-Model" TargetMode="External"/><Relationship Id="rId3" Type="http://schemas.openxmlformats.org/officeDocument/2006/relationships/hyperlink" Target="http://clipart-library.com/document-cliparts.html" TargetMode="External"/><Relationship Id="rId7" Type="http://schemas.openxmlformats.org/officeDocument/2006/relationships/hyperlink" Target="https://www.businessinsider.com/us-aircraft-carrier-wing-every-plane-helicopter-2016-5" TargetMode="External"/><Relationship Id="rId2" Type="http://schemas.openxmlformats.org/officeDocument/2006/relationships/hyperlink" Target="http://www.dvdshoppingcenter.com/pile-of-documents-clipart/stack-of-documents-clipart-in-pile-of-documents-clipart/" TargetMode="External"/><Relationship Id="rId1" Type="http://schemas.openxmlformats.org/officeDocument/2006/relationships/slideLayout" Target="../slideLayouts/slideLayout2.xml"/><Relationship Id="rId6" Type="http://schemas.openxmlformats.org/officeDocument/2006/relationships/hyperlink" Target="https://en.wikipedia.org/wiki/Virginia-class_submarine" TargetMode="External"/><Relationship Id="rId5" Type="http://schemas.openxmlformats.org/officeDocument/2006/relationships/hyperlink" Target="https://www.cnbc.com/2014/05/13/f-35-the-future-for-the-worlds-most-advanced-aircraft.html" TargetMode="External"/><Relationship Id="rId4" Type="http://schemas.openxmlformats.org/officeDocument/2006/relationships/hyperlink" Target="https://i-hls.com/archives/4891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15B9-EF34-4771-90BC-9AEAC0FCADC5}"/>
              </a:ext>
            </a:extLst>
          </p:cNvPr>
          <p:cNvSpPr>
            <a:spLocks noGrp="1"/>
          </p:cNvSpPr>
          <p:nvPr>
            <p:ph type="ctrTitle"/>
          </p:nvPr>
        </p:nvSpPr>
        <p:spPr>
          <a:xfrm>
            <a:off x="152820" y="918683"/>
            <a:ext cx="8915400" cy="3188592"/>
          </a:xfrm>
        </p:spPr>
        <p:txBody>
          <a:bodyPr/>
          <a:lstStyle/>
          <a:p>
            <a:pPr>
              <a:lnSpc>
                <a:spcPts val="3360"/>
              </a:lnSpc>
              <a:spcAft>
                <a:spcPts val="1800"/>
              </a:spcAft>
            </a:pPr>
            <a:r>
              <a:rPr lang="en-US" dirty="0"/>
              <a:t>Security Policy and Resiliency Tools and </a:t>
            </a:r>
            <a:r>
              <a:rPr lang="en-US" dirty="0" err="1"/>
              <a:t>ANalysis</a:t>
            </a:r>
            <a:r>
              <a:rPr lang="en-US" dirty="0"/>
              <a:t> (SPARTAN):</a:t>
            </a:r>
            <a:br>
              <a:rPr lang="en-US" dirty="0"/>
            </a:br>
            <a:r>
              <a:rPr lang="en-US" sz="2800" dirty="0"/>
              <a:t>Generating Requirements to Specify </a:t>
            </a:r>
            <a:br>
              <a:rPr lang="en-US" sz="2800" dirty="0"/>
            </a:br>
            <a:r>
              <a:rPr lang="en-US" sz="2800" dirty="0"/>
              <a:t>Cyber-Resilient System Designs</a:t>
            </a:r>
            <a:br>
              <a:rPr lang="en-US" sz="2800" dirty="0"/>
            </a:br>
            <a:r>
              <a:rPr lang="en-US" sz="2000" b="0" i="1" dirty="0"/>
              <a:t>Developed for DARPA Cyber Assured Systems Engineering (CASE)  Phase 1 Program</a:t>
            </a:r>
            <a:endParaRPr lang="en-US" dirty="0"/>
          </a:p>
        </p:txBody>
      </p:sp>
      <p:sp>
        <p:nvSpPr>
          <p:cNvPr id="3" name="Subtitle 2">
            <a:extLst>
              <a:ext uri="{FF2B5EF4-FFF2-40B4-BE49-F238E27FC236}">
                <a16:creationId xmlns:a16="http://schemas.microsoft.com/office/drawing/2014/main" id="{FF538B8E-E1D1-4C57-B2B7-3D360D84642A}"/>
              </a:ext>
            </a:extLst>
          </p:cNvPr>
          <p:cNvSpPr>
            <a:spLocks noGrp="1"/>
          </p:cNvSpPr>
          <p:nvPr>
            <p:ph type="subTitle" idx="1"/>
          </p:nvPr>
        </p:nvSpPr>
        <p:spPr>
          <a:xfrm>
            <a:off x="1371600" y="3878884"/>
            <a:ext cx="6400800" cy="1181100"/>
          </a:xfrm>
        </p:spPr>
        <p:txBody>
          <a:bodyPr/>
          <a:lstStyle/>
          <a:p>
            <a:r>
              <a:rPr lang="en-US" dirty="0"/>
              <a:t>Presented by: Lindsay Holden</a:t>
            </a:r>
          </a:p>
          <a:p>
            <a:r>
              <a:rPr lang="en-US" sz="1800" dirty="0"/>
              <a:t>SPARTAN Team: Steve Jilcott, Dan Theriault, Neil Wagner, </a:t>
            </a:r>
            <a:br>
              <a:rPr lang="en-US" sz="1800" dirty="0"/>
            </a:br>
            <a:r>
              <a:rPr lang="en-US" sz="1800" dirty="0"/>
              <a:t>Philip Marvin, Dan Hogan</a:t>
            </a:r>
          </a:p>
        </p:txBody>
      </p:sp>
      <p:sp>
        <p:nvSpPr>
          <p:cNvPr id="4" name="Rectangle 3">
            <a:extLst>
              <a:ext uri="{FF2B5EF4-FFF2-40B4-BE49-F238E27FC236}">
                <a16:creationId xmlns:a16="http://schemas.microsoft.com/office/drawing/2014/main" id="{E80EE887-A06A-4D1C-AEEE-342B5B614474}"/>
              </a:ext>
            </a:extLst>
          </p:cNvPr>
          <p:cNvSpPr/>
          <p:nvPr/>
        </p:nvSpPr>
        <p:spPr>
          <a:xfrm>
            <a:off x="140260" y="5131902"/>
            <a:ext cx="9220200" cy="338554"/>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This research was developed with funding from the Defense Advanced Research Projects Agency (DARPA).</a:t>
            </a:r>
            <a:endParaRPr lang="en-US" sz="1600" dirty="0"/>
          </a:p>
        </p:txBody>
      </p:sp>
      <p:sp>
        <p:nvSpPr>
          <p:cNvPr id="6" name="Rectangle 5">
            <a:extLst>
              <a:ext uri="{FF2B5EF4-FFF2-40B4-BE49-F238E27FC236}">
                <a16:creationId xmlns:a16="http://schemas.microsoft.com/office/drawing/2014/main" id="{5EB0026D-F459-47B7-B850-A652136B355A}"/>
              </a:ext>
            </a:extLst>
          </p:cNvPr>
          <p:cNvSpPr/>
          <p:nvPr/>
        </p:nvSpPr>
        <p:spPr>
          <a:xfrm>
            <a:off x="381000" y="5491814"/>
            <a:ext cx="8610600" cy="830997"/>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Disclaimer: The views, opinions and/or findings expressed are those of the author and should not be interpreted as representing the official views or policies of the Department of Defense or the U.S. Government.</a:t>
            </a:r>
            <a:endParaRPr lang="en-US" sz="1600" dirty="0"/>
          </a:p>
        </p:txBody>
      </p:sp>
      <p:sp>
        <p:nvSpPr>
          <p:cNvPr id="7" name="Rectangle 6">
            <a:extLst>
              <a:ext uri="{FF2B5EF4-FFF2-40B4-BE49-F238E27FC236}">
                <a16:creationId xmlns:a16="http://schemas.microsoft.com/office/drawing/2014/main" id="{B87FF60B-8540-4634-876E-1226EFAC96A8}"/>
              </a:ext>
            </a:extLst>
          </p:cNvPr>
          <p:cNvSpPr/>
          <p:nvPr/>
        </p:nvSpPr>
        <p:spPr>
          <a:xfrm>
            <a:off x="1938132" y="6261543"/>
            <a:ext cx="5854840" cy="338554"/>
          </a:xfrm>
          <a:prstGeom prst="rect">
            <a:avLst/>
          </a:prstGeom>
        </p:spPr>
        <p:txBody>
          <a:bodyPr wrap="square">
            <a:spAutoFit/>
          </a:bodyPr>
          <a:lstStyle/>
          <a:p>
            <a:r>
              <a:rPr lang="en-US" sz="1600" i="1" dirty="0">
                <a:latin typeface="Calibri" panose="020F0502020204030204" pitchFamily="34" charset="0"/>
                <a:ea typeface="Calibri" panose="020F0502020204030204" pitchFamily="34" charset="0"/>
                <a:cs typeface="Times New Roman" panose="02020603050405020304" pitchFamily="18" charset="0"/>
              </a:rPr>
              <a:t>Distribution A: Approved for Public Release, Distribution Unlimited</a:t>
            </a:r>
            <a:endParaRPr lang="en-US" sz="1600" i="1" dirty="0"/>
          </a:p>
        </p:txBody>
      </p:sp>
      <p:sp>
        <p:nvSpPr>
          <p:cNvPr id="5" name="Rectangle 4">
            <a:extLst>
              <a:ext uri="{FF2B5EF4-FFF2-40B4-BE49-F238E27FC236}">
                <a16:creationId xmlns:a16="http://schemas.microsoft.com/office/drawing/2014/main" id="{65ECA03D-EB6D-460E-9FFF-62B296CADA9B}"/>
              </a:ext>
            </a:extLst>
          </p:cNvPr>
          <p:cNvSpPr/>
          <p:nvPr/>
        </p:nvSpPr>
        <p:spPr>
          <a:xfrm>
            <a:off x="2889976" y="491852"/>
            <a:ext cx="3364048"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Copyright © 2019 Systems &amp; Technology Research</a:t>
            </a:r>
          </a:p>
        </p:txBody>
      </p:sp>
    </p:spTree>
    <p:extLst>
      <p:ext uri="{BB962C8B-B14F-4D97-AF65-F5344CB8AC3E}">
        <p14:creationId xmlns:p14="http://schemas.microsoft.com/office/powerpoint/2010/main" val="151685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563A-BB71-47C2-8477-26F9E566B28C}"/>
              </a:ext>
            </a:extLst>
          </p:cNvPr>
          <p:cNvSpPr>
            <a:spLocks noGrp="1"/>
          </p:cNvSpPr>
          <p:nvPr>
            <p:ph type="title"/>
          </p:nvPr>
        </p:nvSpPr>
        <p:spPr/>
        <p:txBody>
          <a:bodyPr/>
          <a:lstStyle/>
          <a:p>
            <a:r>
              <a:rPr lang="en-US" dirty="0"/>
              <a:t>Model Source Approaches</a:t>
            </a:r>
          </a:p>
        </p:txBody>
      </p:sp>
      <p:sp>
        <p:nvSpPr>
          <p:cNvPr id="3" name="Content Placeholder 2">
            <a:extLst>
              <a:ext uri="{FF2B5EF4-FFF2-40B4-BE49-F238E27FC236}">
                <a16:creationId xmlns:a16="http://schemas.microsoft.com/office/drawing/2014/main" id="{7BB6AA2F-58AF-4897-BE81-6A56D39CF5FF}"/>
              </a:ext>
            </a:extLst>
          </p:cNvPr>
          <p:cNvSpPr>
            <a:spLocks noGrp="1"/>
          </p:cNvSpPr>
          <p:nvPr>
            <p:ph idx="1"/>
          </p:nvPr>
        </p:nvSpPr>
        <p:spPr>
          <a:xfrm>
            <a:off x="457200" y="990600"/>
            <a:ext cx="8229600" cy="4431983"/>
          </a:xfrm>
        </p:spPr>
        <p:txBody>
          <a:bodyPr/>
          <a:lstStyle/>
          <a:p>
            <a:r>
              <a:rPr lang="en-US" dirty="0"/>
              <a:t>Utilized Architecture Analysis &amp; Design Language (AADL) and </a:t>
            </a:r>
            <a:r>
              <a:rPr lang="en-US" dirty="0" err="1"/>
              <a:t>SysML</a:t>
            </a:r>
            <a:r>
              <a:rPr lang="en-US" dirty="0"/>
              <a:t> representations of physical architecture for requirements generation</a:t>
            </a:r>
          </a:p>
          <a:p>
            <a:pPr lvl="1"/>
            <a:r>
              <a:rPr lang="en-US" dirty="0"/>
              <a:t>Physical architecture already represents design contract in response to requirements</a:t>
            </a:r>
          </a:p>
          <a:p>
            <a:pPr lvl="1"/>
            <a:r>
              <a:rPr lang="en-US" dirty="0"/>
              <a:t>Early requirements need to incorporate desired functionality</a:t>
            </a:r>
          </a:p>
          <a:p>
            <a:r>
              <a:rPr lang="en-US" dirty="0" err="1"/>
              <a:t>SysML</a:t>
            </a:r>
            <a:r>
              <a:rPr lang="en-US" dirty="0"/>
              <a:t> enables representation of mission context and desired system behavior for cyber resiliency requirements generation capability</a:t>
            </a:r>
          </a:p>
          <a:p>
            <a:pPr lvl="1"/>
            <a:r>
              <a:rPr lang="en-US" dirty="0"/>
              <a:t>Supports use case diagrams (specification of external actor interaction to perform mission/system-level function)</a:t>
            </a:r>
          </a:p>
          <a:p>
            <a:pPr lvl="1"/>
            <a:r>
              <a:rPr lang="en-US" dirty="0"/>
              <a:t>Supports activity diagrams (allocating desired behavior to system components)</a:t>
            </a:r>
          </a:p>
          <a:p>
            <a:pPr lvl="1"/>
            <a:r>
              <a:rPr lang="en-US" dirty="0"/>
              <a:t>Defines a Requirement element, which can be allocated to architectural elements defined in the model</a:t>
            </a:r>
          </a:p>
          <a:p>
            <a:pPr lvl="1"/>
            <a:endParaRPr lang="en-US" dirty="0"/>
          </a:p>
        </p:txBody>
      </p:sp>
    </p:spTree>
    <p:extLst>
      <p:ext uri="{BB962C8B-B14F-4D97-AF65-F5344CB8AC3E}">
        <p14:creationId xmlns:p14="http://schemas.microsoft.com/office/powerpoint/2010/main" val="68891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FFCC-8E1E-4AB4-AD7C-C8BD7DFBE2E8}"/>
              </a:ext>
            </a:extLst>
          </p:cNvPr>
          <p:cNvSpPr>
            <a:spLocks noGrp="1"/>
          </p:cNvSpPr>
          <p:nvPr>
            <p:ph type="title"/>
          </p:nvPr>
        </p:nvSpPr>
        <p:spPr/>
        <p:txBody>
          <a:bodyPr/>
          <a:lstStyle/>
          <a:p>
            <a:r>
              <a:rPr lang="en-US" dirty="0"/>
              <a:t>Motivating Example: Operator/Analyst Control of Unmanned Aerial System (UAS)</a:t>
            </a:r>
          </a:p>
        </p:txBody>
      </p:sp>
      <p:sp>
        <p:nvSpPr>
          <p:cNvPr id="3" name="Content Placeholder 2">
            <a:extLst>
              <a:ext uri="{FF2B5EF4-FFF2-40B4-BE49-F238E27FC236}">
                <a16:creationId xmlns:a16="http://schemas.microsoft.com/office/drawing/2014/main" id="{314A706D-29A9-4BFF-8E8E-22590E1324E4}"/>
              </a:ext>
            </a:extLst>
          </p:cNvPr>
          <p:cNvSpPr>
            <a:spLocks noGrp="1"/>
          </p:cNvSpPr>
          <p:nvPr>
            <p:ph idx="1"/>
          </p:nvPr>
        </p:nvSpPr>
        <p:spPr>
          <a:xfrm>
            <a:off x="228600" y="990600"/>
            <a:ext cx="4724400" cy="5601533"/>
          </a:xfrm>
        </p:spPr>
        <p:txBody>
          <a:bodyPr/>
          <a:lstStyle/>
          <a:p>
            <a:r>
              <a:rPr lang="en-US" dirty="0"/>
              <a:t>UAS flies flight plan and captures images</a:t>
            </a:r>
          </a:p>
          <a:p>
            <a:pPr lvl="1"/>
            <a:r>
              <a:rPr lang="en-US" dirty="0"/>
              <a:t>Operator responsible for UAS execution of flight plan</a:t>
            </a:r>
          </a:p>
          <a:p>
            <a:pPr lvl="1"/>
            <a:r>
              <a:rPr lang="en-US" dirty="0"/>
              <a:t>Operator and/or analyst initiate image capture</a:t>
            </a:r>
          </a:p>
          <a:p>
            <a:r>
              <a:rPr lang="en-US" dirty="0" err="1"/>
              <a:t>SysML</a:t>
            </a:r>
            <a:r>
              <a:rPr lang="en-US" dirty="0"/>
              <a:t> representation precisely specifies allowed interactions:</a:t>
            </a:r>
          </a:p>
          <a:p>
            <a:pPr lvl="1"/>
            <a:r>
              <a:rPr lang="en-US" dirty="0"/>
              <a:t>Operator shall fly waypoints, but</a:t>
            </a:r>
          </a:p>
          <a:p>
            <a:pPr lvl="1"/>
            <a:r>
              <a:rPr lang="en-US" dirty="0"/>
              <a:t>Operator shall not process images</a:t>
            </a:r>
          </a:p>
          <a:p>
            <a:r>
              <a:rPr lang="en-US" dirty="0"/>
              <a:t>Use Case Diagram constructs specifies how external entities will use the system</a:t>
            </a:r>
          </a:p>
          <a:p>
            <a:pPr lvl="1"/>
            <a:r>
              <a:rPr lang="en-US" dirty="0"/>
              <a:t>External actors (block)</a:t>
            </a:r>
          </a:p>
          <a:p>
            <a:pPr lvl="1"/>
            <a:r>
              <a:rPr lang="en-US" dirty="0"/>
              <a:t>System context of use (block)</a:t>
            </a:r>
          </a:p>
          <a:p>
            <a:pPr lvl="1"/>
            <a:r>
              <a:rPr lang="en-US" dirty="0"/>
              <a:t>Functions system must perform (use cases)</a:t>
            </a:r>
          </a:p>
          <a:p>
            <a:pPr lvl="1"/>
            <a:r>
              <a:rPr lang="en-US" dirty="0"/>
              <a:t>External actor interaction with function (association link)</a:t>
            </a:r>
          </a:p>
        </p:txBody>
      </p:sp>
      <p:pic>
        <p:nvPicPr>
          <p:cNvPr id="15" name="Picture 14">
            <a:extLst>
              <a:ext uri="{FF2B5EF4-FFF2-40B4-BE49-F238E27FC236}">
                <a16:creationId xmlns:a16="http://schemas.microsoft.com/office/drawing/2014/main" id="{210036B5-3D72-4149-B611-4656FF25D4E7}"/>
              </a:ext>
            </a:extLst>
          </p:cNvPr>
          <p:cNvPicPr>
            <a:picLocks noChangeAspect="1"/>
          </p:cNvPicPr>
          <p:nvPr/>
        </p:nvPicPr>
        <p:blipFill>
          <a:blip r:embed="rId3"/>
          <a:stretch>
            <a:fillRect/>
          </a:stretch>
        </p:blipFill>
        <p:spPr>
          <a:xfrm>
            <a:off x="5361142" y="1676400"/>
            <a:ext cx="3575594" cy="363184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80502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85CB6-6C5D-9948-B1DC-0F67B500334A}"/>
              </a:ext>
            </a:extLst>
          </p:cNvPr>
          <p:cNvSpPr/>
          <p:nvPr/>
        </p:nvSpPr>
        <p:spPr>
          <a:xfrm>
            <a:off x="-9525" y="932082"/>
            <a:ext cx="9153525" cy="5697309"/>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A1FD7C3-1AC9-5C4B-B641-1D90840F5D28}"/>
              </a:ext>
            </a:extLst>
          </p:cNvPr>
          <p:cNvGrpSpPr/>
          <p:nvPr/>
        </p:nvGrpSpPr>
        <p:grpSpPr>
          <a:xfrm>
            <a:off x="-9525" y="886365"/>
            <a:ext cx="9163050" cy="45719"/>
            <a:chOff x="-9525" y="886365"/>
            <a:chExt cx="9163050" cy="45719"/>
          </a:xfrm>
        </p:grpSpPr>
        <p:sp>
          <p:nvSpPr>
            <p:cNvPr id="12" name="Rectangle 11">
              <a:extLst>
                <a:ext uri="{FF2B5EF4-FFF2-40B4-BE49-F238E27FC236}">
                  <a16:creationId xmlns:a16="http://schemas.microsoft.com/office/drawing/2014/main" id="{B73D5052-212F-C343-9912-EEEDB9C865CB}"/>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ACC5BA1-87A6-BB4E-9E95-92A39CF31845}"/>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E94EBD93-1F79-43A1-BDE6-89E96C76614B}"/>
              </a:ext>
            </a:extLst>
          </p:cNvPr>
          <p:cNvSpPr>
            <a:spLocks noGrp="1"/>
          </p:cNvSpPr>
          <p:nvPr>
            <p:ph type="title"/>
          </p:nvPr>
        </p:nvSpPr>
        <p:spPr>
          <a:xfrm>
            <a:off x="457200" y="103433"/>
            <a:ext cx="7620000" cy="709367"/>
          </a:xfrm>
        </p:spPr>
        <p:txBody>
          <a:bodyPr/>
          <a:lstStyle/>
          <a:p>
            <a:r>
              <a:rPr lang="en-US" sz="2400" dirty="0"/>
              <a:t>Motivating Example:</a:t>
            </a:r>
            <a:br>
              <a:rPr lang="en-US" sz="2400" dirty="0"/>
            </a:br>
            <a:r>
              <a:rPr lang="en-US" sz="2400" dirty="0" err="1"/>
              <a:t>SysML</a:t>
            </a:r>
            <a:r>
              <a:rPr lang="en-US" sz="2400" dirty="0"/>
              <a:t> Use Cases + High Level Functional Allocation</a:t>
            </a:r>
          </a:p>
        </p:txBody>
      </p:sp>
      <p:pic>
        <p:nvPicPr>
          <p:cNvPr id="6" name="Picture 5">
            <a:extLst>
              <a:ext uri="{FF2B5EF4-FFF2-40B4-BE49-F238E27FC236}">
                <a16:creationId xmlns:a16="http://schemas.microsoft.com/office/drawing/2014/main" id="{8393EEA6-C901-4762-A6F2-287D68A4954E}"/>
              </a:ext>
            </a:extLst>
          </p:cNvPr>
          <p:cNvPicPr>
            <a:picLocks noChangeAspect="1"/>
          </p:cNvPicPr>
          <p:nvPr/>
        </p:nvPicPr>
        <p:blipFill rotWithShape="1">
          <a:blip r:embed="rId3"/>
          <a:srcRect b="49073"/>
          <a:stretch/>
        </p:blipFill>
        <p:spPr>
          <a:xfrm>
            <a:off x="723900" y="4265177"/>
            <a:ext cx="7696200" cy="2262938"/>
          </a:xfrm>
          <a:prstGeom prst="rect">
            <a:avLst/>
          </a:prstGeom>
          <a:ln>
            <a:solidFill>
              <a:schemeClr val="tx1"/>
            </a:solidFill>
          </a:ln>
          <a:effectLst>
            <a:outerShdw blurRad="190500" dist="88900" dir="8100000" algn="tr" rotWithShape="0">
              <a:prstClr val="black">
                <a:alpha val="40000"/>
              </a:prstClr>
            </a:outerShdw>
          </a:effectLst>
        </p:spPr>
      </p:pic>
      <p:pic>
        <p:nvPicPr>
          <p:cNvPr id="7" name="Picture 6">
            <a:extLst>
              <a:ext uri="{FF2B5EF4-FFF2-40B4-BE49-F238E27FC236}">
                <a16:creationId xmlns:a16="http://schemas.microsoft.com/office/drawing/2014/main" id="{77B2EB3D-0B2F-40EA-BE5D-0DED57A345D6}"/>
              </a:ext>
            </a:extLst>
          </p:cNvPr>
          <p:cNvPicPr>
            <a:picLocks noChangeAspect="1"/>
          </p:cNvPicPr>
          <p:nvPr/>
        </p:nvPicPr>
        <p:blipFill>
          <a:blip r:embed="rId4"/>
          <a:stretch>
            <a:fillRect/>
          </a:stretch>
        </p:blipFill>
        <p:spPr>
          <a:xfrm>
            <a:off x="4267200" y="1002384"/>
            <a:ext cx="4676861" cy="3645816"/>
          </a:xfrm>
          <a:prstGeom prst="rect">
            <a:avLst/>
          </a:prstGeom>
          <a:effectLst>
            <a:outerShdw blurRad="190500" dist="88900" dir="8100000" algn="tr" rotWithShape="0">
              <a:prstClr val="black">
                <a:alpha val="40000"/>
              </a:prstClr>
            </a:outerShdw>
          </a:effectLst>
        </p:spPr>
      </p:pic>
      <p:pic>
        <p:nvPicPr>
          <p:cNvPr id="14" name="Picture 13">
            <a:extLst>
              <a:ext uri="{FF2B5EF4-FFF2-40B4-BE49-F238E27FC236}">
                <a16:creationId xmlns:a16="http://schemas.microsoft.com/office/drawing/2014/main" id="{60DD81E5-6CD6-4452-93BF-176D3B996E99}"/>
              </a:ext>
            </a:extLst>
          </p:cNvPr>
          <p:cNvPicPr>
            <a:picLocks noChangeAspect="1"/>
          </p:cNvPicPr>
          <p:nvPr/>
        </p:nvPicPr>
        <p:blipFill>
          <a:blip r:embed="rId5"/>
          <a:stretch>
            <a:fillRect/>
          </a:stretch>
        </p:blipFill>
        <p:spPr>
          <a:xfrm>
            <a:off x="742188" y="1002384"/>
            <a:ext cx="3200494" cy="3250840"/>
          </a:xfrm>
          <a:prstGeom prst="rect">
            <a:avLst/>
          </a:prstGeom>
          <a:effectLst>
            <a:outerShdw blurRad="50800" dist="38100" dir="10800000" algn="r" rotWithShape="0">
              <a:prstClr val="black">
                <a:alpha val="40000"/>
              </a:prstClr>
            </a:outerShdw>
          </a:effectLst>
        </p:spPr>
      </p:pic>
      <p:cxnSp>
        <p:nvCxnSpPr>
          <p:cNvPr id="8" name="Straight Arrow Connector 7">
            <a:extLst>
              <a:ext uri="{FF2B5EF4-FFF2-40B4-BE49-F238E27FC236}">
                <a16:creationId xmlns:a16="http://schemas.microsoft.com/office/drawing/2014/main" id="{0A26008A-983F-4F50-97F0-F1F5E8DAB942}"/>
              </a:ext>
            </a:extLst>
          </p:cNvPr>
          <p:cNvCxnSpPr>
            <a:cxnSpLocks/>
          </p:cNvCxnSpPr>
          <p:nvPr/>
        </p:nvCxnSpPr>
        <p:spPr>
          <a:xfrm flipV="1">
            <a:off x="3352800" y="1600200"/>
            <a:ext cx="914400" cy="381000"/>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31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E388D5-B086-D64D-BF01-DF408B070D76}"/>
              </a:ext>
            </a:extLst>
          </p:cNvPr>
          <p:cNvSpPr/>
          <p:nvPr/>
        </p:nvSpPr>
        <p:spPr>
          <a:xfrm>
            <a:off x="-9525" y="932082"/>
            <a:ext cx="9153525" cy="5697309"/>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761635F-17FA-1D4D-A14F-717159C5FE62}"/>
              </a:ext>
            </a:extLst>
          </p:cNvPr>
          <p:cNvGrpSpPr/>
          <p:nvPr/>
        </p:nvGrpSpPr>
        <p:grpSpPr>
          <a:xfrm>
            <a:off x="-9525" y="886365"/>
            <a:ext cx="9163050" cy="45719"/>
            <a:chOff x="-9525" y="886365"/>
            <a:chExt cx="9163050" cy="45719"/>
          </a:xfrm>
        </p:grpSpPr>
        <p:sp>
          <p:nvSpPr>
            <p:cNvPr id="17" name="Rectangle 16">
              <a:extLst>
                <a:ext uri="{FF2B5EF4-FFF2-40B4-BE49-F238E27FC236}">
                  <a16:creationId xmlns:a16="http://schemas.microsoft.com/office/drawing/2014/main" id="{3DCCE1AF-DAC8-DA47-9E14-33AA7F9094F3}"/>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15D5B67-3C57-514D-A6B3-179983861F1E}"/>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BB8E79A7-D2F5-4E8F-9808-C1559E2C6F37}"/>
              </a:ext>
            </a:extLst>
          </p:cNvPr>
          <p:cNvSpPr>
            <a:spLocks noGrp="1"/>
          </p:cNvSpPr>
          <p:nvPr>
            <p:ph type="title"/>
          </p:nvPr>
        </p:nvSpPr>
        <p:spPr/>
        <p:txBody>
          <a:bodyPr/>
          <a:lstStyle/>
          <a:p>
            <a:r>
              <a:rPr lang="en-US" dirty="0"/>
              <a:t>System Requirements (SR) Generation (Failure Prevention)</a:t>
            </a:r>
          </a:p>
        </p:txBody>
      </p:sp>
      <p:sp>
        <p:nvSpPr>
          <p:cNvPr id="6" name="Content Placeholder 5">
            <a:extLst>
              <a:ext uri="{FF2B5EF4-FFF2-40B4-BE49-F238E27FC236}">
                <a16:creationId xmlns:a16="http://schemas.microsoft.com/office/drawing/2014/main" id="{7C4902B1-E0A9-459F-BEA9-E2C9C40949C9}"/>
              </a:ext>
            </a:extLst>
          </p:cNvPr>
          <p:cNvSpPr>
            <a:spLocks noGrp="1"/>
          </p:cNvSpPr>
          <p:nvPr>
            <p:ph idx="1"/>
          </p:nvPr>
        </p:nvSpPr>
        <p:spPr>
          <a:xfrm>
            <a:off x="457200" y="1143000"/>
            <a:ext cx="8229600" cy="1031051"/>
          </a:xfrm>
        </p:spPr>
        <p:txBody>
          <a:bodyPr/>
          <a:lstStyle/>
          <a:p>
            <a:r>
              <a:rPr lang="en-US" dirty="0" err="1"/>
              <a:t>SysML</a:t>
            </a:r>
            <a:r>
              <a:rPr lang="en-US" dirty="0"/>
              <a:t> Use Case Diagrams:</a:t>
            </a:r>
          </a:p>
          <a:p>
            <a:pPr lvl="1"/>
            <a:r>
              <a:rPr lang="en-US" dirty="0"/>
              <a:t>Represent System Requirements in terms of which external actors area allowed (or not allowed) to perform which functions:</a:t>
            </a:r>
          </a:p>
        </p:txBody>
      </p:sp>
      <p:sp>
        <p:nvSpPr>
          <p:cNvPr id="5" name="TextBox 4">
            <a:extLst>
              <a:ext uri="{FF2B5EF4-FFF2-40B4-BE49-F238E27FC236}">
                <a16:creationId xmlns:a16="http://schemas.microsoft.com/office/drawing/2014/main" id="{1488BEC7-7DE1-4817-BC09-5453ABFE963D}"/>
              </a:ext>
            </a:extLst>
          </p:cNvPr>
          <p:cNvSpPr txBox="1"/>
          <p:nvPr/>
        </p:nvSpPr>
        <p:spPr>
          <a:xfrm>
            <a:off x="5312042" y="2743200"/>
            <a:ext cx="2947538" cy="338554"/>
          </a:xfrm>
          <a:prstGeom prst="rect">
            <a:avLst/>
          </a:prstGeom>
          <a:noFill/>
        </p:spPr>
        <p:txBody>
          <a:bodyPr wrap="none" rtlCol="0">
            <a:spAutoFit/>
          </a:bodyPr>
          <a:lstStyle/>
          <a:p>
            <a:r>
              <a:rPr lang="en-US" sz="1600" dirty="0">
                <a:solidFill>
                  <a:schemeClr val="tx2">
                    <a:lumMod val="50000"/>
                  </a:schemeClr>
                </a:solidFill>
              </a:rPr>
              <a:t>UAV operator shall Fly Waypoints</a:t>
            </a:r>
          </a:p>
        </p:txBody>
      </p:sp>
      <p:sp>
        <p:nvSpPr>
          <p:cNvPr id="7" name="TextBox 6">
            <a:extLst>
              <a:ext uri="{FF2B5EF4-FFF2-40B4-BE49-F238E27FC236}">
                <a16:creationId xmlns:a16="http://schemas.microsoft.com/office/drawing/2014/main" id="{BB67E8E7-7E62-4BE5-82AE-214D2D1A5C3B}"/>
              </a:ext>
            </a:extLst>
          </p:cNvPr>
          <p:cNvSpPr txBox="1"/>
          <p:nvPr/>
        </p:nvSpPr>
        <p:spPr>
          <a:xfrm>
            <a:off x="5312042" y="3260180"/>
            <a:ext cx="3084883" cy="338554"/>
          </a:xfrm>
          <a:prstGeom prst="rect">
            <a:avLst/>
          </a:prstGeom>
          <a:noFill/>
        </p:spPr>
        <p:txBody>
          <a:bodyPr wrap="none" rtlCol="0">
            <a:spAutoFit/>
          </a:bodyPr>
          <a:lstStyle/>
          <a:p>
            <a:r>
              <a:rPr lang="en-US" sz="1600" dirty="0">
                <a:solidFill>
                  <a:schemeClr val="tx2">
                    <a:lumMod val="50000"/>
                  </a:schemeClr>
                </a:solidFill>
              </a:rPr>
              <a:t>UAV operator shall Capture Images</a:t>
            </a:r>
          </a:p>
        </p:txBody>
      </p:sp>
      <p:sp>
        <p:nvSpPr>
          <p:cNvPr id="8" name="TextBox 7">
            <a:extLst>
              <a:ext uri="{FF2B5EF4-FFF2-40B4-BE49-F238E27FC236}">
                <a16:creationId xmlns:a16="http://schemas.microsoft.com/office/drawing/2014/main" id="{E6B524F1-152C-46F4-825C-AADBD75E1A7A}"/>
              </a:ext>
            </a:extLst>
          </p:cNvPr>
          <p:cNvSpPr txBox="1"/>
          <p:nvPr/>
        </p:nvSpPr>
        <p:spPr>
          <a:xfrm>
            <a:off x="5312042" y="3777160"/>
            <a:ext cx="3389711" cy="338554"/>
          </a:xfrm>
          <a:prstGeom prst="rect">
            <a:avLst/>
          </a:prstGeom>
          <a:noFill/>
        </p:spPr>
        <p:txBody>
          <a:bodyPr wrap="none" rtlCol="0">
            <a:spAutoFit/>
          </a:bodyPr>
          <a:lstStyle/>
          <a:p>
            <a:r>
              <a:rPr lang="en-US" sz="1600" dirty="0">
                <a:solidFill>
                  <a:schemeClr val="tx2">
                    <a:lumMod val="50000"/>
                  </a:schemeClr>
                </a:solidFill>
              </a:rPr>
              <a:t>UAV operator </a:t>
            </a:r>
            <a:r>
              <a:rPr lang="en-US" sz="1600" i="1" dirty="0">
                <a:solidFill>
                  <a:schemeClr val="tx2">
                    <a:lumMod val="50000"/>
                  </a:schemeClr>
                </a:solidFill>
              </a:rPr>
              <a:t>shall not </a:t>
            </a:r>
            <a:r>
              <a:rPr lang="en-US" sz="1600" dirty="0">
                <a:solidFill>
                  <a:schemeClr val="tx2">
                    <a:lumMod val="50000"/>
                  </a:schemeClr>
                </a:solidFill>
              </a:rPr>
              <a:t>Process Images</a:t>
            </a:r>
          </a:p>
        </p:txBody>
      </p:sp>
      <p:cxnSp>
        <p:nvCxnSpPr>
          <p:cNvPr id="10" name="Straight Arrow Connector 9">
            <a:extLst>
              <a:ext uri="{FF2B5EF4-FFF2-40B4-BE49-F238E27FC236}">
                <a16:creationId xmlns:a16="http://schemas.microsoft.com/office/drawing/2014/main" id="{221080C0-4550-4A0A-85DF-71D0B5F42820}"/>
              </a:ext>
            </a:extLst>
          </p:cNvPr>
          <p:cNvCxnSpPr>
            <a:cxnSpLocks/>
          </p:cNvCxnSpPr>
          <p:nvPr/>
        </p:nvCxnSpPr>
        <p:spPr>
          <a:xfrm>
            <a:off x="3999420" y="4135398"/>
            <a:ext cx="1258380" cy="0"/>
          </a:xfrm>
          <a:prstGeom prst="straightConnector1">
            <a:avLst/>
          </a:prstGeom>
          <a:ln w="38100">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A609210-4A4F-4CD0-B520-94971BA4BDA7}"/>
              </a:ext>
            </a:extLst>
          </p:cNvPr>
          <p:cNvSpPr txBox="1"/>
          <p:nvPr/>
        </p:nvSpPr>
        <p:spPr>
          <a:xfrm>
            <a:off x="5312042" y="4294140"/>
            <a:ext cx="2561983" cy="338554"/>
          </a:xfrm>
          <a:prstGeom prst="rect">
            <a:avLst/>
          </a:prstGeom>
          <a:noFill/>
        </p:spPr>
        <p:txBody>
          <a:bodyPr wrap="none" rtlCol="0">
            <a:spAutoFit/>
          </a:bodyPr>
          <a:lstStyle/>
          <a:p>
            <a:r>
              <a:rPr lang="en-US" sz="1600" dirty="0">
                <a:solidFill>
                  <a:schemeClr val="tx2">
                    <a:lumMod val="50000"/>
                  </a:schemeClr>
                </a:solidFill>
              </a:rPr>
              <a:t>Analyst shall Capture Images</a:t>
            </a:r>
          </a:p>
        </p:txBody>
      </p:sp>
      <p:sp>
        <p:nvSpPr>
          <p:cNvPr id="12" name="TextBox 11">
            <a:extLst>
              <a:ext uri="{FF2B5EF4-FFF2-40B4-BE49-F238E27FC236}">
                <a16:creationId xmlns:a16="http://schemas.microsoft.com/office/drawing/2014/main" id="{D1775A9C-8C10-4D28-889D-3BCFF189EBE0}"/>
              </a:ext>
            </a:extLst>
          </p:cNvPr>
          <p:cNvSpPr txBox="1"/>
          <p:nvPr/>
        </p:nvSpPr>
        <p:spPr>
          <a:xfrm>
            <a:off x="5312042" y="5328098"/>
            <a:ext cx="2758063" cy="338554"/>
          </a:xfrm>
          <a:prstGeom prst="rect">
            <a:avLst/>
          </a:prstGeom>
          <a:noFill/>
        </p:spPr>
        <p:txBody>
          <a:bodyPr wrap="none" rtlCol="0">
            <a:spAutoFit/>
          </a:bodyPr>
          <a:lstStyle/>
          <a:p>
            <a:r>
              <a:rPr lang="en-US" sz="1600" dirty="0">
                <a:solidFill>
                  <a:schemeClr val="tx2">
                    <a:lumMod val="50000"/>
                  </a:schemeClr>
                </a:solidFill>
              </a:rPr>
              <a:t>Analyst </a:t>
            </a:r>
            <a:r>
              <a:rPr lang="en-US" sz="1600" i="1" dirty="0">
                <a:solidFill>
                  <a:schemeClr val="tx2">
                    <a:lumMod val="50000"/>
                  </a:schemeClr>
                </a:solidFill>
              </a:rPr>
              <a:t>shall not </a:t>
            </a:r>
            <a:r>
              <a:rPr lang="en-US" sz="1600" dirty="0">
                <a:solidFill>
                  <a:schemeClr val="tx2">
                    <a:lumMod val="50000"/>
                  </a:schemeClr>
                </a:solidFill>
              </a:rPr>
              <a:t>Fly Waypoints</a:t>
            </a:r>
          </a:p>
        </p:txBody>
      </p:sp>
      <p:sp>
        <p:nvSpPr>
          <p:cNvPr id="15" name="TextBox 14">
            <a:extLst>
              <a:ext uri="{FF2B5EF4-FFF2-40B4-BE49-F238E27FC236}">
                <a16:creationId xmlns:a16="http://schemas.microsoft.com/office/drawing/2014/main" id="{5C5FC23E-A5A4-4A41-9999-7FD778A61962}"/>
              </a:ext>
            </a:extLst>
          </p:cNvPr>
          <p:cNvSpPr txBox="1"/>
          <p:nvPr/>
        </p:nvSpPr>
        <p:spPr>
          <a:xfrm>
            <a:off x="4059872" y="4158734"/>
            <a:ext cx="1024255" cy="369332"/>
          </a:xfrm>
          <a:prstGeom prst="rect">
            <a:avLst/>
          </a:prstGeom>
          <a:noFill/>
        </p:spPr>
        <p:txBody>
          <a:bodyPr wrap="none" rtlCol="0">
            <a:spAutoFit/>
          </a:bodyPr>
          <a:lstStyle/>
          <a:p>
            <a:r>
              <a:rPr lang="en-US" dirty="0">
                <a:solidFill>
                  <a:srgbClr val="C00000"/>
                </a:solidFill>
              </a:rPr>
              <a:t>SPARTAN</a:t>
            </a:r>
          </a:p>
        </p:txBody>
      </p:sp>
      <p:sp>
        <p:nvSpPr>
          <p:cNvPr id="14" name="TextBox 13">
            <a:extLst>
              <a:ext uri="{FF2B5EF4-FFF2-40B4-BE49-F238E27FC236}">
                <a16:creationId xmlns:a16="http://schemas.microsoft.com/office/drawing/2014/main" id="{B177DAB8-C6C5-4FD6-B263-81E827FAEF44}"/>
              </a:ext>
            </a:extLst>
          </p:cNvPr>
          <p:cNvSpPr txBox="1"/>
          <p:nvPr/>
        </p:nvSpPr>
        <p:spPr>
          <a:xfrm>
            <a:off x="5312042" y="4811120"/>
            <a:ext cx="2533386" cy="338554"/>
          </a:xfrm>
          <a:prstGeom prst="rect">
            <a:avLst/>
          </a:prstGeom>
          <a:noFill/>
        </p:spPr>
        <p:txBody>
          <a:bodyPr wrap="none" rtlCol="0">
            <a:spAutoFit/>
          </a:bodyPr>
          <a:lstStyle/>
          <a:p>
            <a:r>
              <a:rPr lang="en-US" sz="1600" dirty="0">
                <a:solidFill>
                  <a:schemeClr val="tx2">
                    <a:lumMod val="50000"/>
                  </a:schemeClr>
                </a:solidFill>
              </a:rPr>
              <a:t>Analyst shall</a:t>
            </a:r>
            <a:r>
              <a:rPr lang="en-US" sz="1600" i="1" dirty="0">
                <a:solidFill>
                  <a:schemeClr val="tx2">
                    <a:lumMod val="50000"/>
                  </a:schemeClr>
                </a:solidFill>
              </a:rPr>
              <a:t> </a:t>
            </a:r>
            <a:r>
              <a:rPr lang="en-US" sz="1600" dirty="0">
                <a:solidFill>
                  <a:schemeClr val="tx2">
                    <a:lumMod val="50000"/>
                  </a:schemeClr>
                </a:solidFill>
              </a:rPr>
              <a:t>Process Images</a:t>
            </a:r>
          </a:p>
        </p:txBody>
      </p:sp>
      <p:pic>
        <p:nvPicPr>
          <p:cNvPr id="19" name="Picture 18">
            <a:extLst>
              <a:ext uri="{FF2B5EF4-FFF2-40B4-BE49-F238E27FC236}">
                <a16:creationId xmlns:a16="http://schemas.microsoft.com/office/drawing/2014/main" id="{BE76EEC4-5D9F-478A-9D48-7A3243C23EBB}"/>
              </a:ext>
            </a:extLst>
          </p:cNvPr>
          <p:cNvPicPr>
            <a:picLocks noChangeAspect="1"/>
          </p:cNvPicPr>
          <p:nvPr/>
        </p:nvPicPr>
        <p:blipFill>
          <a:blip r:embed="rId3"/>
          <a:stretch>
            <a:fillRect/>
          </a:stretch>
        </p:blipFill>
        <p:spPr>
          <a:xfrm>
            <a:off x="309869" y="2294075"/>
            <a:ext cx="3680026" cy="373791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63822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437ACA-5EA1-5A49-9437-998B1CDCC98F}"/>
              </a:ext>
            </a:extLst>
          </p:cNvPr>
          <p:cNvSpPr/>
          <p:nvPr/>
        </p:nvSpPr>
        <p:spPr>
          <a:xfrm>
            <a:off x="-9525" y="932082"/>
            <a:ext cx="9153525" cy="5697309"/>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2E8082A-114A-7E47-979D-75F1226333C2}"/>
              </a:ext>
            </a:extLst>
          </p:cNvPr>
          <p:cNvGrpSpPr/>
          <p:nvPr/>
        </p:nvGrpSpPr>
        <p:grpSpPr>
          <a:xfrm>
            <a:off x="-9525" y="886365"/>
            <a:ext cx="9163050" cy="45719"/>
            <a:chOff x="-9525" y="886365"/>
            <a:chExt cx="9163050" cy="45719"/>
          </a:xfrm>
        </p:grpSpPr>
        <p:sp>
          <p:nvSpPr>
            <p:cNvPr id="16" name="Rectangle 15">
              <a:extLst>
                <a:ext uri="{FF2B5EF4-FFF2-40B4-BE49-F238E27FC236}">
                  <a16:creationId xmlns:a16="http://schemas.microsoft.com/office/drawing/2014/main" id="{743792C9-5793-3046-804E-06B080233444}"/>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B78A8A6-3809-EE47-8444-AA523351F9EC}"/>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EE7A282D-1886-4746-82D7-A5D9DF35ED88}"/>
              </a:ext>
            </a:extLst>
          </p:cNvPr>
          <p:cNvSpPr>
            <a:spLocks noGrp="1"/>
          </p:cNvSpPr>
          <p:nvPr>
            <p:ph type="title"/>
          </p:nvPr>
        </p:nvSpPr>
        <p:spPr/>
        <p:txBody>
          <a:bodyPr/>
          <a:lstStyle/>
          <a:p>
            <a:r>
              <a:rPr lang="en-US" dirty="0"/>
              <a:t>Cyber Requirements (CR) Generation </a:t>
            </a:r>
            <a:br>
              <a:rPr lang="en-US" dirty="0"/>
            </a:br>
            <a:r>
              <a:rPr lang="en-US" dirty="0"/>
              <a:t>(Fault Prevention)</a:t>
            </a:r>
          </a:p>
        </p:txBody>
      </p:sp>
      <p:sp>
        <p:nvSpPr>
          <p:cNvPr id="3" name="Content Placeholder 2">
            <a:extLst>
              <a:ext uri="{FF2B5EF4-FFF2-40B4-BE49-F238E27FC236}">
                <a16:creationId xmlns:a16="http://schemas.microsoft.com/office/drawing/2014/main" id="{8244581A-63C7-43A2-8F0E-51A5E59B031D}"/>
              </a:ext>
            </a:extLst>
          </p:cNvPr>
          <p:cNvSpPr>
            <a:spLocks noGrp="1"/>
          </p:cNvSpPr>
          <p:nvPr>
            <p:ph idx="1"/>
          </p:nvPr>
        </p:nvSpPr>
        <p:spPr>
          <a:xfrm>
            <a:off x="381000" y="975548"/>
            <a:ext cx="8229600" cy="1031051"/>
          </a:xfrm>
        </p:spPr>
        <p:txBody>
          <a:bodyPr/>
          <a:lstStyle/>
          <a:p>
            <a:r>
              <a:rPr lang="en-US" dirty="0" err="1"/>
              <a:t>SysML</a:t>
            </a:r>
            <a:r>
              <a:rPr lang="en-US" dirty="0"/>
              <a:t> Activity Diagrams:</a:t>
            </a:r>
          </a:p>
          <a:p>
            <a:pPr lvl="1"/>
            <a:r>
              <a:rPr lang="en-US" dirty="0"/>
              <a:t>Represent Cyber Requirements in terms of which actors are not allowed to transfer data to which resources.</a:t>
            </a:r>
          </a:p>
        </p:txBody>
      </p:sp>
      <p:pic>
        <p:nvPicPr>
          <p:cNvPr id="8" name="Picture 7">
            <a:extLst>
              <a:ext uri="{FF2B5EF4-FFF2-40B4-BE49-F238E27FC236}">
                <a16:creationId xmlns:a16="http://schemas.microsoft.com/office/drawing/2014/main" id="{F274E6FA-D5D1-4B0C-9DB0-F38CF51D509B}"/>
              </a:ext>
            </a:extLst>
          </p:cNvPr>
          <p:cNvPicPr>
            <a:picLocks noChangeAspect="1"/>
          </p:cNvPicPr>
          <p:nvPr/>
        </p:nvPicPr>
        <p:blipFill>
          <a:blip r:embed="rId3"/>
          <a:stretch>
            <a:fillRect/>
          </a:stretch>
        </p:blipFill>
        <p:spPr>
          <a:xfrm>
            <a:off x="303069" y="2066104"/>
            <a:ext cx="5543550" cy="4321436"/>
          </a:xfrm>
          <a:prstGeom prst="rect">
            <a:avLst/>
          </a:prstGeom>
          <a:effectLst>
            <a:outerShdw blurRad="50800" dist="38100" dir="8100000" algn="tr" rotWithShape="0">
              <a:prstClr val="black">
                <a:alpha val="40000"/>
              </a:prstClr>
            </a:outerShdw>
          </a:effectLst>
        </p:spPr>
      </p:pic>
      <p:sp>
        <p:nvSpPr>
          <p:cNvPr id="9" name="TextBox 8">
            <a:extLst>
              <a:ext uri="{FF2B5EF4-FFF2-40B4-BE49-F238E27FC236}">
                <a16:creationId xmlns:a16="http://schemas.microsoft.com/office/drawing/2014/main" id="{5F3A6420-6F61-48B7-8A7A-12F252572FEC}"/>
              </a:ext>
            </a:extLst>
          </p:cNvPr>
          <p:cNvSpPr txBox="1"/>
          <p:nvPr/>
        </p:nvSpPr>
        <p:spPr>
          <a:xfrm>
            <a:off x="6130514" y="2859726"/>
            <a:ext cx="2771774" cy="830997"/>
          </a:xfrm>
          <a:prstGeom prst="rect">
            <a:avLst/>
          </a:prstGeom>
          <a:noFill/>
        </p:spPr>
        <p:txBody>
          <a:bodyPr wrap="square" rtlCol="0">
            <a:spAutoFit/>
          </a:bodyPr>
          <a:lstStyle/>
          <a:p>
            <a:r>
              <a:rPr lang="en-US" sz="1600" dirty="0">
                <a:solidFill>
                  <a:schemeClr val="tx2">
                    <a:lumMod val="50000"/>
                  </a:schemeClr>
                </a:solidFill>
              </a:rPr>
              <a:t>UAV Operator </a:t>
            </a:r>
            <a:r>
              <a:rPr lang="en-US" sz="1600" i="1" dirty="0">
                <a:solidFill>
                  <a:schemeClr val="tx2">
                    <a:lumMod val="50000"/>
                  </a:schemeClr>
                </a:solidFill>
              </a:rPr>
              <a:t>shall not </a:t>
            </a:r>
            <a:r>
              <a:rPr lang="en-US" sz="1600" dirty="0">
                <a:solidFill>
                  <a:schemeClr val="tx2">
                    <a:lumMod val="50000"/>
                  </a:schemeClr>
                </a:solidFill>
              </a:rPr>
              <a:t>be able to transfer data to Mission Computer</a:t>
            </a:r>
          </a:p>
        </p:txBody>
      </p:sp>
      <p:cxnSp>
        <p:nvCxnSpPr>
          <p:cNvPr id="11" name="Straight Arrow Connector 10">
            <a:extLst>
              <a:ext uri="{FF2B5EF4-FFF2-40B4-BE49-F238E27FC236}">
                <a16:creationId xmlns:a16="http://schemas.microsoft.com/office/drawing/2014/main" id="{432456AD-5A33-4B0B-A3CA-0CE94169A228}"/>
              </a:ext>
            </a:extLst>
          </p:cNvPr>
          <p:cNvCxnSpPr>
            <a:cxnSpLocks/>
            <a:stCxn id="8" idx="3"/>
          </p:cNvCxnSpPr>
          <p:nvPr/>
        </p:nvCxnSpPr>
        <p:spPr>
          <a:xfrm>
            <a:off x="5846619" y="4226822"/>
            <a:ext cx="1257201" cy="7329"/>
          </a:xfrm>
          <a:prstGeom prst="straightConnector1">
            <a:avLst/>
          </a:prstGeom>
          <a:ln w="34925">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3E31F2-BBBC-4420-B8FA-25CC3EAA19EA}"/>
              </a:ext>
            </a:extLst>
          </p:cNvPr>
          <p:cNvSpPr txBox="1"/>
          <p:nvPr/>
        </p:nvSpPr>
        <p:spPr>
          <a:xfrm>
            <a:off x="6130514" y="4838692"/>
            <a:ext cx="2771775" cy="830997"/>
          </a:xfrm>
          <a:prstGeom prst="rect">
            <a:avLst/>
          </a:prstGeom>
          <a:noFill/>
        </p:spPr>
        <p:txBody>
          <a:bodyPr wrap="square" rtlCol="0">
            <a:spAutoFit/>
          </a:bodyPr>
          <a:lstStyle/>
          <a:p>
            <a:r>
              <a:rPr lang="en-US" sz="1600" dirty="0">
                <a:solidFill>
                  <a:schemeClr val="tx2">
                    <a:lumMod val="50000"/>
                  </a:schemeClr>
                </a:solidFill>
              </a:rPr>
              <a:t>Mission Planner </a:t>
            </a:r>
            <a:r>
              <a:rPr lang="en-US" sz="1600" i="1" dirty="0">
                <a:solidFill>
                  <a:schemeClr val="tx2">
                    <a:lumMod val="50000"/>
                  </a:schemeClr>
                </a:solidFill>
              </a:rPr>
              <a:t>shall not </a:t>
            </a:r>
            <a:r>
              <a:rPr lang="en-US" sz="1600" dirty="0">
                <a:solidFill>
                  <a:schemeClr val="tx2">
                    <a:lumMod val="50000"/>
                  </a:schemeClr>
                </a:solidFill>
              </a:rPr>
              <a:t>be able to transfer data to Flight Controller</a:t>
            </a:r>
          </a:p>
        </p:txBody>
      </p:sp>
      <p:sp>
        <p:nvSpPr>
          <p:cNvPr id="13" name="TextBox 12">
            <a:extLst>
              <a:ext uri="{FF2B5EF4-FFF2-40B4-BE49-F238E27FC236}">
                <a16:creationId xmlns:a16="http://schemas.microsoft.com/office/drawing/2014/main" id="{F728B495-60AD-488C-B84F-51879085940F}"/>
              </a:ext>
            </a:extLst>
          </p:cNvPr>
          <p:cNvSpPr txBox="1"/>
          <p:nvPr/>
        </p:nvSpPr>
        <p:spPr>
          <a:xfrm>
            <a:off x="6477000" y="5996104"/>
            <a:ext cx="975210" cy="369332"/>
          </a:xfrm>
          <a:prstGeom prst="rect">
            <a:avLst/>
          </a:prstGeom>
          <a:noFill/>
        </p:spPr>
        <p:txBody>
          <a:bodyPr wrap="square" rtlCol="0">
            <a:spAutoFit/>
          </a:bodyPr>
          <a:lstStyle/>
          <a:p>
            <a:r>
              <a:rPr lang="en-US" dirty="0"/>
              <a:t>etc.</a:t>
            </a:r>
          </a:p>
        </p:txBody>
      </p:sp>
      <p:sp>
        <p:nvSpPr>
          <p:cNvPr id="14" name="TextBox 13">
            <a:extLst>
              <a:ext uri="{FF2B5EF4-FFF2-40B4-BE49-F238E27FC236}">
                <a16:creationId xmlns:a16="http://schemas.microsoft.com/office/drawing/2014/main" id="{DD252CC4-02F9-4C84-A6DB-D41E9FB18230}"/>
              </a:ext>
            </a:extLst>
          </p:cNvPr>
          <p:cNvSpPr txBox="1"/>
          <p:nvPr/>
        </p:nvSpPr>
        <p:spPr>
          <a:xfrm>
            <a:off x="5958927" y="4293278"/>
            <a:ext cx="1024255" cy="369332"/>
          </a:xfrm>
          <a:prstGeom prst="rect">
            <a:avLst/>
          </a:prstGeom>
          <a:noFill/>
        </p:spPr>
        <p:txBody>
          <a:bodyPr wrap="none" rtlCol="0">
            <a:spAutoFit/>
          </a:bodyPr>
          <a:lstStyle/>
          <a:p>
            <a:r>
              <a:rPr lang="en-US" dirty="0">
                <a:solidFill>
                  <a:srgbClr val="FF0000"/>
                </a:solidFill>
              </a:rPr>
              <a:t>SPARTAN</a:t>
            </a:r>
          </a:p>
        </p:txBody>
      </p:sp>
    </p:spTree>
    <p:extLst>
      <p:ext uri="{BB962C8B-B14F-4D97-AF65-F5344CB8AC3E}">
        <p14:creationId xmlns:p14="http://schemas.microsoft.com/office/powerpoint/2010/main" val="132434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54B07A-DDCA-D542-B6AC-18F83AD6D702}"/>
              </a:ext>
            </a:extLst>
          </p:cNvPr>
          <p:cNvSpPr/>
          <p:nvPr/>
        </p:nvSpPr>
        <p:spPr>
          <a:xfrm>
            <a:off x="-9525" y="932082"/>
            <a:ext cx="9153525" cy="5697309"/>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A465DA0-4D20-F342-A64E-B774A8DA87B3}"/>
              </a:ext>
            </a:extLst>
          </p:cNvPr>
          <p:cNvGrpSpPr/>
          <p:nvPr/>
        </p:nvGrpSpPr>
        <p:grpSpPr>
          <a:xfrm>
            <a:off x="-9525" y="886365"/>
            <a:ext cx="9163050" cy="45719"/>
            <a:chOff x="-9525" y="886365"/>
            <a:chExt cx="9163050" cy="45719"/>
          </a:xfrm>
        </p:grpSpPr>
        <p:sp>
          <p:nvSpPr>
            <p:cNvPr id="15" name="Rectangle 14">
              <a:extLst>
                <a:ext uri="{FF2B5EF4-FFF2-40B4-BE49-F238E27FC236}">
                  <a16:creationId xmlns:a16="http://schemas.microsoft.com/office/drawing/2014/main" id="{9CB09F15-1E95-D943-B608-74D9E99B9328}"/>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78B3EC4-0DA1-2748-A6B5-2234000FC4DE}"/>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0FE0C688-E7E6-4959-8EE4-F3A731EC90BC}"/>
              </a:ext>
            </a:extLst>
          </p:cNvPr>
          <p:cNvSpPr>
            <a:spLocks noGrp="1"/>
          </p:cNvSpPr>
          <p:nvPr>
            <p:ph type="title"/>
          </p:nvPr>
        </p:nvSpPr>
        <p:spPr/>
        <p:txBody>
          <a:bodyPr/>
          <a:lstStyle/>
          <a:p>
            <a:r>
              <a:rPr lang="en-US" dirty="0"/>
              <a:t>Model Interpreter</a:t>
            </a:r>
          </a:p>
        </p:txBody>
      </p:sp>
      <p:sp>
        <p:nvSpPr>
          <p:cNvPr id="3" name="Content Placeholder 2">
            <a:extLst>
              <a:ext uri="{FF2B5EF4-FFF2-40B4-BE49-F238E27FC236}">
                <a16:creationId xmlns:a16="http://schemas.microsoft.com/office/drawing/2014/main" id="{E4356DE9-B757-4F81-BA4E-EFBAE7C0956B}"/>
              </a:ext>
            </a:extLst>
          </p:cNvPr>
          <p:cNvSpPr>
            <a:spLocks noGrp="1"/>
          </p:cNvSpPr>
          <p:nvPr>
            <p:ph idx="1"/>
          </p:nvPr>
        </p:nvSpPr>
        <p:spPr>
          <a:xfrm>
            <a:off x="5105400" y="4810964"/>
            <a:ext cx="3886200" cy="400110"/>
          </a:xfrm>
        </p:spPr>
        <p:txBody>
          <a:bodyPr/>
          <a:lstStyle/>
          <a:p>
            <a:pPr marL="0" indent="0">
              <a:buNone/>
            </a:pPr>
            <a:r>
              <a:rPr lang="en-US" dirty="0"/>
              <a:t>Resulting Cyber Requirement (CR): </a:t>
            </a:r>
          </a:p>
        </p:txBody>
      </p:sp>
      <p:pic>
        <p:nvPicPr>
          <p:cNvPr id="4" name="Picture 3">
            <a:extLst>
              <a:ext uri="{FF2B5EF4-FFF2-40B4-BE49-F238E27FC236}">
                <a16:creationId xmlns:a16="http://schemas.microsoft.com/office/drawing/2014/main" id="{B408E3E1-C886-4EE0-8846-BEDC9B61F224}"/>
              </a:ext>
            </a:extLst>
          </p:cNvPr>
          <p:cNvPicPr>
            <a:picLocks noChangeAspect="1"/>
          </p:cNvPicPr>
          <p:nvPr/>
        </p:nvPicPr>
        <p:blipFill>
          <a:blip r:embed="rId3"/>
          <a:stretch>
            <a:fillRect/>
          </a:stretch>
        </p:blipFill>
        <p:spPr>
          <a:xfrm>
            <a:off x="1130031" y="1067416"/>
            <a:ext cx="5524500" cy="1600200"/>
          </a:xfrm>
          <a:prstGeom prst="rect">
            <a:avLst/>
          </a:prstGeom>
          <a:ln>
            <a:solidFill>
              <a:schemeClr val="tx1"/>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96ADDA95-FE4E-43E9-B24C-449BE70B034E}"/>
              </a:ext>
            </a:extLst>
          </p:cNvPr>
          <p:cNvSpPr txBox="1"/>
          <p:nvPr/>
        </p:nvSpPr>
        <p:spPr>
          <a:xfrm>
            <a:off x="1235686" y="2667000"/>
            <a:ext cx="1484574" cy="646331"/>
          </a:xfrm>
          <a:prstGeom prst="rect">
            <a:avLst/>
          </a:prstGeom>
          <a:noFill/>
        </p:spPr>
        <p:txBody>
          <a:bodyPr wrap="none" rtlCol="0">
            <a:spAutoFit/>
          </a:bodyPr>
          <a:lstStyle/>
          <a:p>
            <a:pPr algn="ctr"/>
            <a:r>
              <a:rPr lang="en-US" dirty="0">
                <a:solidFill>
                  <a:srgbClr val="FF0000"/>
                </a:solidFill>
              </a:rPr>
              <a:t>Actor = </a:t>
            </a:r>
          </a:p>
          <a:p>
            <a:pPr algn="ctr"/>
            <a:r>
              <a:rPr lang="en-US" dirty="0"/>
              <a:t>UAV Operator</a:t>
            </a:r>
          </a:p>
        </p:txBody>
      </p:sp>
      <p:sp>
        <p:nvSpPr>
          <p:cNvPr id="6" name="TextBox 5">
            <a:extLst>
              <a:ext uri="{FF2B5EF4-FFF2-40B4-BE49-F238E27FC236}">
                <a16:creationId xmlns:a16="http://schemas.microsoft.com/office/drawing/2014/main" id="{2A606E69-7640-44B5-BD71-2111AF63A177}"/>
              </a:ext>
            </a:extLst>
          </p:cNvPr>
          <p:cNvSpPr txBox="1"/>
          <p:nvPr/>
        </p:nvSpPr>
        <p:spPr>
          <a:xfrm>
            <a:off x="3168151" y="2667000"/>
            <a:ext cx="990600" cy="646331"/>
          </a:xfrm>
          <a:prstGeom prst="rect">
            <a:avLst/>
          </a:prstGeom>
          <a:noFill/>
        </p:spPr>
        <p:txBody>
          <a:bodyPr wrap="square" rtlCol="0">
            <a:spAutoFit/>
          </a:bodyPr>
          <a:lstStyle/>
          <a:p>
            <a:pPr algn="ctr"/>
            <a:r>
              <a:rPr lang="en-US" dirty="0">
                <a:solidFill>
                  <a:srgbClr val="FF0000"/>
                </a:solidFill>
              </a:rPr>
              <a:t>Action = </a:t>
            </a:r>
            <a:r>
              <a:rPr lang="en-US" dirty="0"/>
              <a:t>SEND</a:t>
            </a:r>
          </a:p>
        </p:txBody>
      </p:sp>
      <p:sp>
        <p:nvSpPr>
          <p:cNvPr id="7" name="TextBox 6">
            <a:extLst>
              <a:ext uri="{FF2B5EF4-FFF2-40B4-BE49-F238E27FC236}">
                <a16:creationId xmlns:a16="http://schemas.microsoft.com/office/drawing/2014/main" id="{EE655403-51DD-4850-A42F-B2042A549E9C}"/>
              </a:ext>
            </a:extLst>
          </p:cNvPr>
          <p:cNvSpPr txBox="1"/>
          <p:nvPr/>
        </p:nvSpPr>
        <p:spPr>
          <a:xfrm>
            <a:off x="4529037" y="2667000"/>
            <a:ext cx="1894705" cy="923330"/>
          </a:xfrm>
          <a:prstGeom prst="rect">
            <a:avLst/>
          </a:prstGeom>
          <a:noFill/>
        </p:spPr>
        <p:txBody>
          <a:bodyPr wrap="square" rtlCol="0">
            <a:spAutoFit/>
          </a:bodyPr>
          <a:lstStyle/>
          <a:p>
            <a:pPr algn="ctr"/>
            <a:r>
              <a:rPr lang="en-US" dirty="0">
                <a:solidFill>
                  <a:srgbClr val="FF0000"/>
                </a:solidFill>
              </a:rPr>
              <a:t>Resource = </a:t>
            </a:r>
            <a:r>
              <a:rPr lang="en-US" dirty="0"/>
              <a:t>Mission Computer</a:t>
            </a:r>
          </a:p>
          <a:p>
            <a:pPr algn="ctr"/>
            <a:endParaRPr lang="en-US" dirty="0"/>
          </a:p>
        </p:txBody>
      </p:sp>
      <p:sp>
        <p:nvSpPr>
          <p:cNvPr id="8" name="TextBox 7">
            <a:extLst>
              <a:ext uri="{FF2B5EF4-FFF2-40B4-BE49-F238E27FC236}">
                <a16:creationId xmlns:a16="http://schemas.microsoft.com/office/drawing/2014/main" id="{D40A6488-9455-40C3-9815-E3946C1B6DD0}"/>
              </a:ext>
            </a:extLst>
          </p:cNvPr>
          <p:cNvSpPr txBox="1"/>
          <p:nvPr/>
        </p:nvSpPr>
        <p:spPr>
          <a:xfrm>
            <a:off x="6627450" y="2667000"/>
            <a:ext cx="1136527" cy="923330"/>
          </a:xfrm>
          <a:prstGeom prst="rect">
            <a:avLst/>
          </a:prstGeom>
          <a:noFill/>
        </p:spPr>
        <p:txBody>
          <a:bodyPr wrap="square" rtlCol="0">
            <a:spAutoFit/>
          </a:bodyPr>
          <a:lstStyle/>
          <a:p>
            <a:pPr algn="ctr"/>
            <a:r>
              <a:rPr lang="en-US" dirty="0">
                <a:solidFill>
                  <a:srgbClr val="FF0000"/>
                </a:solidFill>
              </a:rPr>
              <a:t>Effect = </a:t>
            </a:r>
            <a:r>
              <a:rPr lang="en-US" dirty="0"/>
              <a:t>Deny</a:t>
            </a:r>
          </a:p>
          <a:p>
            <a:pPr algn="ctr"/>
            <a:endParaRPr lang="en-US" dirty="0"/>
          </a:p>
        </p:txBody>
      </p:sp>
      <p:sp>
        <p:nvSpPr>
          <p:cNvPr id="10" name="Content Placeholder 2">
            <a:extLst>
              <a:ext uri="{FF2B5EF4-FFF2-40B4-BE49-F238E27FC236}">
                <a16:creationId xmlns:a16="http://schemas.microsoft.com/office/drawing/2014/main" id="{748AB237-2201-4C23-A87F-3C73689B16ED}"/>
              </a:ext>
            </a:extLst>
          </p:cNvPr>
          <p:cNvSpPr txBox="1">
            <a:spLocks/>
          </p:cNvSpPr>
          <p:nvPr/>
        </p:nvSpPr>
        <p:spPr>
          <a:xfrm>
            <a:off x="271350" y="3378056"/>
            <a:ext cx="8175964" cy="707886"/>
          </a:xfrm>
          <a:prstGeom prst="rect">
            <a:avLst/>
          </a:prstGeom>
        </p:spPr>
        <p:txBody>
          <a:bodyPr wrap="square">
            <a:spAutoFit/>
          </a:bodyPr>
          <a:lstStyle>
            <a:lvl1pPr marL="223838" indent="-223838" algn="l" defTabSz="457200" rtl="0" eaLnBrk="1" latinLnBrk="0" hangingPunct="1">
              <a:spcBef>
                <a:spcPts val="1200"/>
              </a:spcBef>
              <a:buFont typeface="Arial"/>
              <a:buChar char="•"/>
              <a:defRPr sz="2000" b="1" kern="1200">
                <a:solidFill>
                  <a:srgbClr val="17375E"/>
                </a:solidFill>
                <a:latin typeface="+mn-lt"/>
                <a:ea typeface="+mn-ea"/>
                <a:cs typeface="+mn-cs"/>
              </a:defRPr>
            </a:lvl1pPr>
            <a:lvl2pPr marL="514350" indent="-238125" algn="l" defTabSz="457200" rtl="0" eaLnBrk="1" latinLnBrk="0" hangingPunct="1">
              <a:spcBef>
                <a:spcPts val="600"/>
              </a:spcBef>
              <a:buFont typeface="Arial"/>
              <a:buChar char="–"/>
              <a:defRPr sz="1800" kern="1200">
                <a:solidFill>
                  <a:srgbClr val="17375E"/>
                </a:solidFill>
                <a:latin typeface="+mn-lt"/>
                <a:ea typeface="+mn-ea"/>
                <a:cs typeface="+mn-cs"/>
              </a:defRPr>
            </a:lvl2pPr>
            <a:lvl3pPr marL="795338" indent="-211138" algn="l" defTabSz="342900" rtl="0" eaLnBrk="1" latinLnBrk="0" hangingPunct="1">
              <a:spcBef>
                <a:spcPts val="600"/>
              </a:spcBef>
              <a:buFont typeface="Lucida Grande"/>
              <a:buChar char="»"/>
              <a:defRPr sz="1600" kern="1200">
                <a:solidFill>
                  <a:srgbClr val="17375E"/>
                </a:solidFill>
                <a:latin typeface="+mn-lt"/>
                <a:ea typeface="+mn-ea"/>
                <a:cs typeface="+mn-cs"/>
              </a:defRPr>
            </a:lvl3pPr>
            <a:lvl4pPr marL="915988" indent="-233363" algn="l" defTabSz="457200" rtl="0" eaLnBrk="1" latinLnBrk="0" hangingPunct="1">
              <a:spcBef>
                <a:spcPts val="0"/>
              </a:spcBef>
              <a:buFont typeface="Arial"/>
              <a:buChar char="–"/>
              <a:defRPr sz="800" kern="1200">
                <a:solidFill>
                  <a:srgbClr val="17375E"/>
                </a:solidFill>
                <a:latin typeface="+mn-lt"/>
                <a:ea typeface="+mn-ea"/>
                <a:cs typeface="+mn-cs"/>
              </a:defRPr>
            </a:lvl4pPr>
            <a:lvl5pPr marL="1087438" indent="-169863" algn="l" defTabSz="457200" rtl="0" eaLnBrk="1" latinLnBrk="0" hangingPunct="1">
              <a:spcBef>
                <a:spcPct val="20000"/>
              </a:spcBef>
              <a:buFont typeface="Arial"/>
              <a:buChar char="»"/>
              <a:defRPr sz="2000" kern="1200">
                <a:solidFill>
                  <a:srgbClr val="17375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Generate Cyber Policy reflecting all Actor/Action/Resource triples derived from model connectivity, representing complete coverage: </a:t>
            </a:r>
          </a:p>
        </p:txBody>
      </p:sp>
      <p:sp>
        <p:nvSpPr>
          <p:cNvPr id="11" name="TextBox 10">
            <a:extLst>
              <a:ext uri="{FF2B5EF4-FFF2-40B4-BE49-F238E27FC236}">
                <a16:creationId xmlns:a16="http://schemas.microsoft.com/office/drawing/2014/main" id="{45F3F42B-4189-4E74-9E52-437F56451A46}"/>
              </a:ext>
            </a:extLst>
          </p:cNvPr>
          <p:cNvSpPr txBox="1"/>
          <p:nvPr/>
        </p:nvSpPr>
        <p:spPr>
          <a:xfrm>
            <a:off x="5334001" y="5202732"/>
            <a:ext cx="3809999" cy="646331"/>
          </a:xfrm>
          <a:prstGeom prst="rect">
            <a:avLst/>
          </a:prstGeom>
          <a:noFill/>
        </p:spPr>
        <p:txBody>
          <a:bodyPr wrap="square" rtlCol="0">
            <a:spAutoFit/>
          </a:bodyPr>
          <a:lstStyle/>
          <a:p>
            <a:r>
              <a:rPr lang="en-US" dirty="0">
                <a:solidFill>
                  <a:schemeClr val="tx2">
                    <a:lumMod val="50000"/>
                  </a:schemeClr>
                </a:solidFill>
              </a:rPr>
              <a:t>UAV Operator shall not be able to transfer data to </a:t>
            </a:r>
            <a:r>
              <a:rPr lang="en-US" dirty="0" err="1">
                <a:solidFill>
                  <a:schemeClr val="tx2">
                    <a:lumMod val="50000"/>
                  </a:schemeClr>
                </a:solidFill>
              </a:rPr>
              <a:t>MissionComputer</a:t>
            </a:r>
            <a:endParaRPr lang="en-US" dirty="0">
              <a:solidFill>
                <a:schemeClr val="tx2">
                  <a:lumMod val="50000"/>
                </a:schemeClr>
              </a:solidFill>
            </a:endParaRPr>
          </a:p>
        </p:txBody>
      </p:sp>
      <p:pic>
        <p:nvPicPr>
          <p:cNvPr id="12" name="Picture 11">
            <a:extLst>
              <a:ext uri="{FF2B5EF4-FFF2-40B4-BE49-F238E27FC236}">
                <a16:creationId xmlns:a16="http://schemas.microsoft.com/office/drawing/2014/main" id="{BC335359-C474-4244-86B5-5198512132C6}"/>
              </a:ext>
            </a:extLst>
          </p:cNvPr>
          <p:cNvPicPr>
            <a:picLocks noChangeAspect="1"/>
          </p:cNvPicPr>
          <p:nvPr/>
        </p:nvPicPr>
        <p:blipFill>
          <a:blip r:embed="rId4"/>
          <a:stretch>
            <a:fillRect/>
          </a:stretch>
        </p:blipFill>
        <p:spPr>
          <a:xfrm>
            <a:off x="390525" y="4521009"/>
            <a:ext cx="4524375" cy="2009775"/>
          </a:xfrm>
          <a:prstGeom prst="rect">
            <a:avLst/>
          </a:prstGeom>
          <a:ln>
            <a:solidFill>
              <a:schemeClr val="tx1"/>
            </a:solidFill>
          </a:ln>
          <a:effectLst>
            <a:outerShdw blurRad="50800" dist="38100" dir="8100000" algn="tr" rotWithShape="0">
              <a:prstClr val="black">
                <a:alpha val="40000"/>
              </a:prstClr>
            </a:outerShdw>
          </a:effectLst>
        </p:spPr>
      </p:pic>
      <p:sp>
        <p:nvSpPr>
          <p:cNvPr id="9" name="Rectangle 8">
            <a:extLst>
              <a:ext uri="{FF2B5EF4-FFF2-40B4-BE49-F238E27FC236}">
                <a16:creationId xmlns:a16="http://schemas.microsoft.com/office/drawing/2014/main" id="{BBFF6B9D-0698-4F1E-BFC3-05B9BA7A514B}"/>
              </a:ext>
            </a:extLst>
          </p:cNvPr>
          <p:cNvSpPr/>
          <p:nvPr/>
        </p:nvSpPr>
        <p:spPr>
          <a:xfrm>
            <a:off x="271350" y="4159597"/>
            <a:ext cx="5881800" cy="338554"/>
          </a:xfrm>
          <a:prstGeom prst="rect">
            <a:avLst/>
          </a:prstGeom>
        </p:spPr>
        <p:txBody>
          <a:bodyPr wrap="square">
            <a:spAutoFit/>
          </a:bodyPr>
          <a:lstStyle/>
          <a:p>
            <a:r>
              <a:rPr lang="en-US" sz="1600" dirty="0" err="1">
                <a:solidFill>
                  <a:schemeClr val="tx2">
                    <a:lumMod val="50000"/>
                  </a:schemeClr>
                </a:solidFill>
                <a:latin typeface="Times New Roman" panose="02020603050405020304" pitchFamily="18" charset="0"/>
                <a:ea typeface="Calibri" panose="020F0502020204030204" pitchFamily="34" charset="0"/>
              </a:rPr>
              <a:t>eXtensible</a:t>
            </a:r>
            <a:r>
              <a:rPr lang="en-US" sz="1600" dirty="0">
                <a:solidFill>
                  <a:schemeClr val="tx2">
                    <a:lumMod val="50000"/>
                  </a:schemeClr>
                </a:solidFill>
                <a:latin typeface="Times New Roman" panose="02020603050405020304" pitchFamily="18" charset="0"/>
                <a:ea typeface="Calibri" panose="020F0502020204030204" pitchFamily="34" charset="0"/>
              </a:rPr>
              <a:t> Access Control Markup Language (XACML Inspired)</a:t>
            </a:r>
            <a:endParaRPr lang="en-US" sz="1600" dirty="0">
              <a:solidFill>
                <a:schemeClr val="tx2">
                  <a:lumMod val="50000"/>
                </a:schemeClr>
              </a:solidFill>
            </a:endParaRPr>
          </a:p>
        </p:txBody>
      </p:sp>
    </p:spTree>
    <p:extLst>
      <p:ext uri="{BB962C8B-B14F-4D97-AF65-F5344CB8AC3E}">
        <p14:creationId xmlns:p14="http://schemas.microsoft.com/office/powerpoint/2010/main" val="34006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AF5F37-26C8-5C40-918B-A6F158B5D41F}"/>
              </a:ext>
            </a:extLst>
          </p:cNvPr>
          <p:cNvSpPr/>
          <p:nvPr/>
        </p:nvSpPr>
        <p:spPr>
          <a:xfrm>
            <a:off x="10190" y="1800071"/>
            <a:ext cx="9153525" cy="4725790"/>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7BD658-4C0D-3848-BCE3-D939F85679A6}"/>
              </a:ext>
            </a:extLst>
          </p:cNvPr>
          <p:cNvSpPr/>
          <p:nvPr/>
        </p:nvSpPr>
        <p:spPr>
          <a:xfrm>
            <a:off x="5333462" y="1757617"/>
            <a:ext cx="3800348" cy="4768243"/>
          </a:xfrm>
          <a:prstGeom prst="rect">
            <a:avLst/>
          </a:prstGeom>
          <a:no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ndParaRPr>
          </a:p>
        </p:txBody>
      </p:sp>
      <p:grpSp>
        <p:nvGrpSpPr>
          <p:cNvPr id="16" name="Group 15">
            <a:extLst>
              <a:ext uri="{FF2B5EF4-FFF2-40B4-BE49-F238E27FC236}">
                <a16:creationId xmlns:a16="http://schemas.microsoft.com/office/drawing/2014/main" id="{86AEA061-7FD3-B74F-A7A6-174783FDE2C6}"/>
              </a:ext>
            </a:extLst>
          </p:cNvPr>
          <p:cNvGrpSpPr/>
          <p:nvPr/>
        </p:nvGrpSpPr>
        <p:grpSpPr>
          <a:xfrm>
            <a:off x="10190" y="1754353"/>
            <a:ext cx="9163050" cy="45719"/>
            <a:chOff x="-9525" y="886365"/>
            <a:chExt cx="9163050" cy="45719"/>
          </a:xfrm>
        </p:grpSpPr>
        <p:sp>
          <p:nvSpPr>
            <p:cNvPr id="17" name="Rectangle 16">
              <a:extLst>
                <a:ext uri="{FF2B5EF4-FFF2-40B4-BE49-F238E27FC236}">
                  <a16:creationId xmlns:a16="http://schemas.microsoft.com/office/drawing/2014/main" id="{A4808ADC-22B4-F346-B576-6D2FDC58CCD1}"/>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CD45C7E-626A-F740-9D17-B78E7D99928F}"/>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FD835471-F32B-4DA9-BB1B-ACF242C58080}"/>
              </a:ext>
            </a:extLst>
          </p:cNvPr>
          <p:cNvSpPr>
            <a:spLocks noGrp="1"/>
          </p:cNvSpPr>
          <p:nvPr>
            <p:ph type="title"/>
          </p:nvPr>
        </p:nvSpPr>
        <p:spPr>
          <a:xfrm>
            <a:off x="457200" y="103433"/>
            <a:ext cx="6934200" cy="709367"/>
          </a:xfrm>
        </p:spPr>
        <p:txBody>
          <a:bodyPr/>
          <a:lstStyle/>
          <a:p>
            <a:r>
              <a:rPr lang="en-US" dirty="0"/>
              <a:t>Cyber Resiliency Requirements (CRR) Generation </a:t>
            </a:r>
          </a:p>
        </p:txBody>
      </p:sp>
      <p:sp>
        <p:nvSpPr>
          <p:cNvPr id="3" name="Content Placeholder 2">
            <a:extLst>
              <a:ext uri="{FF2B5EF4-FFF2-40B4-BE49-F238E27FC236}">
                <a16:creationId xmlns:a16="http://schemas.microsoft.com/office/drawing/2014/main" id="{1DEA62BF-0DA3-4A09-AA2C-F513C263DEF7}"/>
              </a:ext>
            </a:extLst>
          </p:cNvPr>
          <p:cNvSpPr>
            <a:spLocks noGrp="1"/>
          </p:cNvSpPr>
          <p:nvPr>
            <p:ph idx="1"/>
          </p:nvPr>
        </p:nvSpPr>
        <p:spPr>
          <a:xfrm>
            <a:off x="315245" y="997950"/>
            <a:ext cx="8397919" cy="707886"/>
          </a:xfrm>
        </p:spPr>
        <p:txBody>
          <a:bodyPr/>
          <a:lstStyle/>
          <a:p>
            <a:r>
              <a:rPr lang="en-US" dirty="0"/>
              <a:t>CRRs specify that faults resulting in the violation of Cyber Requirements shall not cause a failure of System Requirements:</a:t>
            </a:r>
          </a:p>
        </p:txBody>
      </p:sp>
      <p:pic>
        <p:nvPicPr>
          <p:cNvPr id="4" name="Picture 3">
            <a:extLst>
              <a:ext uri="{FF2B5EF4-FFF2-40B4-BE49-F238E27FC236}">
                <a16:creationId xmlns:a16="http://schemas.microsoft.com/office/drawing/2014/main" id="{B813237E-CCF4-4AEF-96CF-2F9023C107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45756" y="1782653"/>
            <a:ext cx="1752600" cy="685800"/>
          </a:xfrm>
          <a:prstGeom prst="rect">
            <a:avLst/>
          </a:prstGeom>
        </p:spPr>
      </p:pic>
      <p:pic>
        <p:nvPicPr>
          <p:cNvPr id="5" name="Picture 4">
            <a:extLst>
              <a:ext uri="{FF2B5EF4-FFF2-40B4-BE49-F238E27FC236}">
                <a16:creationId xmlns:a16="http://schemas.microsoft.com/office/drawing/2014/main" id="{DF487F0A-193B-46F2-AC01-B2566BDD6E7C}"/>
              </a:ext>
            </a:extLst>
          </p:cNvPr>
          <p:cNvPicPr>
            <a:picLocks noChangeAspect="1"/>
          </p:cNvPicPr>
          <p:nvPr/>
        </p:nvPicPr>
        <p:blipFill>
          <a:blip r:embed="rId4"/>
          <a:stretch>
            <a:fillRect/>
          </a:stretch>
        </p:blipFill>
        <p:spPr>
          <a:xfrm>
            <a:off x="331121" y="2772214"/>
            <a:ext cx="4703530" cy="3666605"/>
          </a:xfrm>
          <a:prstGeom prst="rect">
            <a:avLst/>
          </a:prstGeom>
          <a:effectLst>
            <a:outerShdw blurRad="50800" dist="38100" dir="8100000" algn="tr" rotWithShape="0">
              <a:prstClr val="black">
                <a:alpha val="40000"/>
              </a:prstClr>
            </a:outerShdw>
          </a:effectLst>
        </p:spPr>
      </p:pic>
      <p:cxnSp>
        <p:nvCxnSpPr>
          <p:cNvPr id="7" name="Straight Connector 6">
            <a:extLst>
              <a:ext uri="{FF2B5EF4-FFF2-40B4-BE49-F238E27FC236}">
                <a16:creationId xmlns:a16="http://schemas.microsoft.com/office/drawing/2014/main" id="{A409F696-3349-45B5-98B5-5C0911F99830}"/>
              </a:ext>
            </a:extLst>
          </p:cNvPr>
          <p:cNvCxnSpPr>
            <a:cxnSpLocks/>
          </p:cNvCxnSpPr>
          <p:nvPr/>
        </p:nvCxnSpPr>
        <p:spPr>
          <a:xfrm flipH="1">
            <a:off x="348598" y="2209800"/>
            <a:ext cx="1632602" cy="562414"/>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E935B51-6591-4B2A-BE4F-6155CE5D1FAC}"/>
              </a:ext>
            </a:extLst>
          </p:cNvPr>
          <p:cNvCxnSpPr>
            <a:cxnSpLocks/>
          </p:cNvCxnSpPr>
          <p:nvPr/>
        </p:nvCxnSpPr>
        <p:spPr>
          <a:xfrm>
            <a:off x="3226721" y="2247900"/>
            <a:ext cx="1752600" cy="562414"/>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93746FB-AB9F-45B8-A12F-3A00010130FD}"/>
              </a:ext>
            </a:extLst>
          </p:cNvPr>
          <p:cNvSpPr txBox="1"/>
          <p:nvPr/>
        </p:nvSpPr>
        <p:spPr>
          <a:xfrm>
            <a:off x="5464584" y="4602155"/>
            <a:ext cx="3549691" cy="830997"/>
          </a:xfrm>
          <a:prstGeom prst="rect">
            <a:avLst/>
          </a:prstGeom>
          <a:noFill/>
        </p:spPr>
        <p:txBody>
          <a:bodyPr wrap="square" rtlCol="0">
            <a:spAutoFit/>
          </a:bodyPr>
          <a:lstStyle/>
          <a:p>
            <a:r>
              <a:rPr lang="en-US" sz="1600" b="1" dirty="0">
                <a:solidFill>
                  <a:schemeClr val="tx2">
                    <a:lumMod val="50000"/>
                  </a:schemeClr>
                </a:solidFill>
              </a:rPr>
              <a:t>CRR</a:t>
            </a:r>
            <a:r>
              <a:rPr lang="en-US" sz="1600" dirty="0">
                <a:solidFill>
                  <a:schemeClr val="tx2">
                    <a:lumMod val="50000"/>
                  </a:schemeClr>
                </a:solidFill>
              </a:rPr>
              <a:t>: Fault violating CR shall not result in the failure of SR </a:t>
            </a:r>
          </a:p>
          <a:p>
            <a:endParaRPr lang="en-US" sz="1600" dirty="0">
              <a:solidFill>
                <a:schemeClr val="tx2">
                  <a:lumMod val="50000"/>
                </a:schemeClr>
              </a:solidFill>
            </a:endParaRPr>
          </a:p>
        </p:txBody>
      </p:sp>
      <p:sp>
        <p:nvSpPr>
          <p:cNvPr id="18" name="TextBox 17">
            <a:extLst>
              <a:ext uri="{FF2B5EF4-FFF2-40B4-BE49-F238E27FC236}">
                <a16:creationId xmlns:a16="http://schemas.microsoft.com/office/drawing/2014/main" id="{32456084-2CA9-4EC3-B197-04759BF767AB}"/>
              </a:ext>
            </a:extLst>
          </p:cNvPr>
          <p:cNvSpPr txBox="1"/>
          <p:nvPr/>
        </p:nvSpPr>
        <p:spPr>
          <a:xfrm>
            <a:off x="5424187" y="2122479"/>
            <a:ext cx="3288977" cy="338554"/>
          </a:xfrm>
          <a:prstGeom prst="rect">
            <a:avLst/>
          </a:prstGeom>
          <a:noFill/>
        </p:spPr>
        <p:txBody>
          <a:bodyPr wrap="none" rtlCol="0">
            <a:spAutoFit/>
          </a:bodyPr>
          <a:lstStyle/>
          <a:p>
            <a:r>
              <a:rPr lang="en-US" sz="1600" b="1" dirty="0">
                <a:solidFill>
                  <a:schemeClr val="tx2">
                    <a:lumMod val="50000"/>
                  </a:schemeClr>
                </a:solidFill>
              </a:rPr>
              <a:t>SR</a:t>
            </a:r>
            <a:r>
              <a:rPr lang="en-US" sz="1600" dirty="0">
                <a:solidFill>
                  <a:schemeClr val="tx2">
                    <a:lumMod val="50000"/>
                  </a:schemeClr>
                </a:solidFill>
              </a:rPr>
              <a:t>: UAV Operator shall Fly Waypoints</a:t>
            </a:r>
          </a:p>
        </p:txBody>
      </p:sp>
      <p:sp>
        <p:nvSpPr>
          <p:cNvPr id="19" name="TextBox 18">
            <a:extLst>
              <a:ext uri="{FF2B5EF4-FFF2-40B4-BE49-F238E27FC236}">
                <a16:creationId xmlns:a16="http://schemas.microsoft.com/office/drawing/2014/main" id="{4C584546-4F03-4527-BA76-45193E8FDD65}"/>
              </a:ext>
            </a:extLst>
          </p:cNvPr>
          <p:cNvSpPr txBox="1"/>
          <p:nvPr/>
        </p:nvSpPr>
        <p:spPr>
          <a:xfrm>
            <a:off x="5424960" y="2709645"/>
            <a:ext cx="3778541" cy="1323439"/>
          </a:xfrm>
          <a:prstGeom prst="rect">
            <a:avLst/>
          </a:prstGeom>
          <a:noFill/>
        </p:spPr>
        <p:txBody>
          <a:bodyPr wrap="square" rtlCol="0">
            <a:spAutoFit/>
          </a:bodyPr>
          <a:lstStyle/>
          <a:p>
            <a:r>
              <a:rPr lang="en-US" sz="1600" b="1" dirty="0">
                <a:solidFill>
                  <a:schemeClr val="tx2">
                    <a:lumMod val="50000"/>
                  </a:schemeClr>
                </a:solidFill>
              </a:rPr>
              <a:t>CR</a:t>
            </a:r>
            <a:r>
              <a:rPr lang="en-US" sz="1600" dirty="0">
                <a:solidFill>
                  <a:schemeClr val="tx2">
                    <a:lumMod val="50000"/>
                  </a:schemeClr>
                </a:solidFill>
              </a:rPr>
              <a:t>: UAV Operator shall not be able to transfer data to Mission Computer</a:t>
            </a:r>
          </a:p>
          <a:p>
            <a:r>
              <a:rPr lang="en-US" sz="1600" i="1" dirty="0">
                <a:solidFill>
                  <a:schemeClr val="tx2">
                    <a:lumMod val="50000"/>
                  </a:schemeClr>
                </a:solidFill>
              </a:rPr>
              <a:t>Attack: malware sitting where UAV operator accesses mission computer – enables compromise</a:t>
            </a:r>
          </a:p>
        </p:txBody>
      </p:sp>
      <p:pic>
        <p:nvPicPr>
          <p:cNvPr id="20" name="Picture 19">
            <a:extLst>
              <a:ext uri="{FF2B5EF4-FFF2-40B4-BE49-F238E27FC236}">
                <a16:creationId xmlns:a16="http://schemas.microsoft.com/office/drawing/2014/main" id="{7C9C2A45-E9B1-4C07-A6CF-10F5DA4FBEC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8293" y="1821512"/>
            <a:ext cx="846491" cy="476151"/>
          </a:xfrm>
          <a:prstGeom prst="rect">
            <a:avLst/>
          </a:prstGeom>
        </p:spPr>
      </p:pic>
      <p:cxnSp>
        <p:nvCxnSpPr>
          <p:cNvPr id="22" name="Straight Connector 21">
            <a:extLst>
              <a:ext uri="{FF2B5EF4-FFF2-40B4-BE49-F238E27FC236}">
                <a16:creationId xmlns:a16="http://schemas.microsoft.com/office/drawing/2014/main" id="{5880CEAC-F83F-4D51-A9AB-580607F559A2}"/>
              </a:ext>
            </a:extLst>
          </p:cNvPr>
          <p:cNvCxnSpPr>
            <a:cxnSpLocks/>
          </p:cNvCxnSpPr>
          <p:nvPr/>
        </p:nvCxnSpPr>
        <p:spPr>
          <a:xfrm>
            <a:off x="1043241" y="2068116"/>
            <a:ext cx="86175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CF8629B-93DC-4A3E-A998-51118A8167DD}"/>
              </a:ext>
            </a:extLst>
          </p:cNvPr>
          <p:cNvSpPr txBox="1"/>
          <p:nvPr/>
        </p:nvSpPr>
        <p:spPr>
          <a:xfrm>
            <a:off x="5699710" y="5488436"/>
            <a:ext cx="3247327" cy="1015663"/>
          </a:xfrm>
          <a:prstGeom prst="rect">
            <a:avLst/>
          </a:prstGeom>
          <a:noFill/>
        </p:spPr>
        <p:txBody>
          <a:bodyPr wrap="square" rtlCol="0">
            <a:spAutoFit/>
          </a:bodyPr>
          <a:lstStyle/>
          <a:p>
            <a:r>
              <a:rPr lang="en-US" sz="1500" dirty="0">
                <a:solidFill>
                  <a:schemeClr val="tx2">
                    <a:lumMod val="50000"/>
                  </a:schemeClr>
                </a:solidFill>
              </a:rPr>
              <a:t>Example design features to implement a CRR: redundancy, isolation, guards, enclaves</a:t>
            </a:r>
          </a:p>
          <a:p>
            <a:endParaRPr lang="en-US" sz="1500" dirty="0">
              <a:solidFill>
                <a:schemeClr val="tx2">
                  <a:lumMod val="50000"/>
                </a:schemeClr>
              </a:solidFill>
            </a:endParaRPr>
          </a:p>
        </p:txBody>
      </p:sp>
      <p:cxnSp>
        <p:nvCxnSpPr>
          <p:cNvPr id="32" name="Straight Arrow Connector 31">
            <a:extLst>
              <a:ext uri="{FF2B5EF4-FFF2-40B4-BE49-F238E27FC236}">
                <a16:creationId xmlns:a16="http://schemas.microsoft.com/office/drawing/2014/main" id="{A301FE68-8258-4E73-BC04-973C48A5924D}"/>
              </a:ext>
            </a:extLst>
          </p:cNvPr>
          <p:cNvCxnSpPr>
            <a:cxnSpLocks/>
          </p:cNvCxnSpPr>
          <p:nvPr/>
        </p:nvCxnSpPr>
        <p:spPr>
          <a:xfrm>
            <a:off x="6712434" y="4003725"/>
            <a:ext cx="0" cy="500351"/>
          </a:xfrm>
          <a:prstGeom prst="straightConnector1">
            <a:avLst/>
          </a:prstGeom>
          <a:ln w="34925">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564B2F0-328A-4D47-8E45-9B60CC24882C}"/>
              </a:ext>
            </a:extLst>
          </p:cNvPr>
          <p:cNvSpPr txBox="1"/>
          <p:nvPr/>
        </p:nvSpPr>
        <p:spPr>
          <a:xfrm>
            <a:off x="6758994" y="4036870"/>
            <a:ext cx="1024255" cy="369332"/>
          </a:xfrm>
          <a:prstGeom prst="rect">
            <a:avLst/>
          </a:prstGeom>
          <a:noFill/>
        </p:spPr>
        <p:txBody>
          <a:bodyPr wrap="square" rtlCol="0">
            <a:spAutoFit/>
          </a:bodyPr>
          <a:lstStyle/>
          <a:p>
            <a:r>
              <a:rPr lang="en-US" dirty="0">
                <a:solidFill>
                  <a:srgbClr val="FF0000"/>
                </a:solidFill>
              </a:rPr>
              <a:t>SPARTAN</a:t>
            </a:r>
          </a:p>
        </p:txBody>
      </p:sp>
    </p:spTree>
    <p:extLst>
      <p:ext uri="{BB962C8B-B14F-4D97-AF65-F5344CB8AC3E}">
        <p14:creationId xmlns:p14="http://schemas.microsoft.com/office/powerpoint/2010/main" val="122729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A09E-3C95-40B6-A3F6-03BEAFCE67E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C03434-7F27-46DC-A18B-496FB5EFCE15}"/>
              </a:ext>
            </a:extLst>
          </p:cNvPr>
          <p:cNvSpPr>
            <a:spLocks noGrp="1"/>
          </p:cNvSpPr>
          <p:nvPr>
            <p:ph idx="1"/>
          </p:nvPr>
        </p:nvSpPr>
        <p:spPr>
          <a:xfrm>
            <a:off x="685800" y="990600"/>
            <a:ext cx="8229600" cy="2708434"/>
          </a:xfrm>
        </p:spPr>
        <p:txBody>
          <a:bodyPr/>
          <a:lstStyle/>
          <a:p>
            <a:r>
              <a:rPr lang="en-US" dirty="0"/>
              <a:t>Motivation for Approach</a:t>
            </a:r>
          </a:p>
          <a:p>
            <a:r>
              <a:rPr lang="en-US" dirty="0"/>
              <a:t>SPARTAN Requirements Generation</a:t>
            </a:r>
          </a:p>
          <a:p>
            <a:r>
              <a:rPr lang="en-US" dirty="0"/>
              <a:t>SPARTAN Requirements Criticality Assessment</a:t>
            </a:r>
          </a:p>
          <a:p>
            <a:r>
              <a:rPr lang="en-US" dirty="0"/>
              <a:t>Summary &amp; Next Steps</a:t>
            </a:r>
          </a:p>
          <a:p>
            <a:pPr marL="0" indent="0">
              <a:buNone/>
            </a:pPr>
            <a:endParaRPr lang="en-US" dirty="0"/>
          </a:p>
          <a:p>
            <a:endParaRPr lang="en-US" dirty="0"/>
          </a:p>
        </p:txBody>
      </p:sp>
      <p:sp>
        <p:nvSpPr>
          <p:cNvPr id="4" name="Right Arrow 3">
            <a:extLst>
              <a:ext uri="{FF2B5EF4-FFF2-40B4-BE49-F238E27FC236}">
                <a16:creationId xmlns:a16="http://schemas.microsoft.com/office/drawing/2014/main" id="{6E4087F0-92E7-2745-8BAA-3954156A850D}"/>
              </a:ext>
            </a:extLst>
          </p:cNvPr>
          <p:cNvSpPr/>
          <p:nvPr/>
        </p:nvSpPr>
        <p:spPr>
          <a:xfrm>
            <a:off x="228600" y="1981200"/>
            <a:ext cx="457200" cy="228600"/>
          </a:xfrm>
          <a:prstGeom prst="rightArrow">
            <a:avLst/>
          </a:prstGeom>
          <a:solidFill>
            <a:schemeClr val="accent2"/>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36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8ECE9E-A59C-4B39-A90D-9111F2F44CF8}"/>
              </a:ext>
            </a:extLst>
          </p:cNvPr>
          <p:cNvSpPr/>
          <p:nvPr/>
        </p:nvSpPr>
        <p:spPr>
          <a:xfrm>
            <a:off x="-9525" y="932083"/>
            <a:ext cx="9153525" cy="5697310"/>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30100-91CE-416B-BACA-E473B7C2BE44}"/>
              </a:ext>
            </a:extLst>
          </p:cNvPr>
          <p:cNvSpPr>
            <a:spLocks noGrp="1"/>
          </p:cNvSpPr>
          <p:nvPr>
            <p:ph type="title"/>
          </p:nvPr>
        </p:nvSpPr>
        <p:spPr/>
        <p:txBody>
          <a:bodyPr/>
          <a:lstStyle/>
          <a:p>
            <a:r>
              <a:rPr lang="en-US" dirty="0"/>
              <a:t>Build Logical Architecture from Activity Diagrams</a:t>
            </a:r>
          </a:p>
        </p:txBody>
      </p:sp>
      <p:pic>
        <p:nvPicPr>
          <p:cNvPr id="11" name="Content Placeholder 10">
            <a:extLst>
              <a:ext uri="{FF2B5EF4-FFF2-40B4-BE49-F238E27FC236}">
                <a16:creationId xmlns:a16="http://schemas.microsoft.com/office/drawing/2014/main" id="{EE2CBAC5-8DF0-48B8-9D9A-50644E7F59FE}"/>
              </a:ext>
            </a:extLst>
          </p:cNvPr>
          <p:cNvPicPr>
            <a:picLocks noGrp="1" noChangeAspect="1"/>
          </p:cNvPicPr>
          <p:nvPr>
            <p:ph idx="1"/>
          </p:nvPr>
        </p:nvPicPr>
        <p:blipFill>
          <a:blip r:embed="rId3"/>
          <a:stretch>
            <a:fillRect/>
          </a:stretch>
        </p:blipFill>
        <p:spPr>
          <a:xfrm>
            <a:off x="457200" y="1244802"/>
            <a:ext cx="4572691" cy="5029200"/>
          </a:xfrm>
          <a:ln>
            <a:solidFill>
              <a:schemeClr val="tx1"/>
            </a:solidFill>
          </a:ln>
          <a:effectLst>
            <a:outerShdw blurRad="50800" dist="38100" dir="10800000" algn="r" rotWithShape="0">
              <a:prstClr val="black">
                <a:alpha val="40000"/>
              </a:prstClr>
            </a:outerShdw>
          </a:effectLst>
        </p:spPr>
      </p:pic>
      <p:grpSp>
        <p:nvGrpSpPr>
          <p:cNvPr id="13" name="Group 12">
            <a:extLst>
              <a:ext uri="{FF2B5EF4-FFF2-40B4-BE49-F238E27FC236}">
                <a16:creationId xmlns:a16="http://schemas.microsoft.com/office/drawing/2014/main" id="{F728B73A-34C6-41CA-9D6C-340C79E6BABA}"/>
              </a:ext>
            </a:extLst>
          </p:cNvPr>
          <p:cNvGrpSpPr/>
          <p:nvPr/>
        </p:nvGrpSpPr>
        <p:grpSpPr>
          <a:xfrm>
            <a:off x="-9525" y="886365"/>
            <a:ext cx="9163050" cy="45719"/>
            <a:chOff x="-9525" y="886365"/>
            <a:chExt cx="9163050" cy="45719"/>
          </a:xfrm>
        </p:grpSpPr>
        <p:sp>
          <p:nvSpPr>
            <p:cNvPr id="14" name="Rectangle 13">
              <a:extLst>
                <a:ext uri="{FF2B5EF4-FFF2-40B4-BE49-F238E27FC236}">
                  <a16:creationId xmlns:a16="http://schemas.microsoft.com/office/drawing/2014/main" id="{647E8FC5-B9BA-4145-887B-0C70A8DBE31E}"/>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0B34A4-28B5-49F1-9EF6-ED249B279510}"/>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16" name="Content Placeholder 2">
            <a:extLst>
              <a:ext uri="{FF2B5EF4-FFF2-40B4-BE49-F238E27FC236}">
                <a16:creationId xmlns:a16="http://schemas.microsoft.com/office/drawing/2014/main" id="{AF8ED074-746C-4DDB-9E01-C015B5EC1F21}"/>
              </a:ext>
            </a:extLst>
          </p:cNvPr>
          <p:cNvSpPr txBox="1">
            <a:spLocks/>
          </p:cNvSpPr>
          <p:nvPr/>
        </p:nvSpPr>
        <p:spPr>
          <a:xfrm>
            <a:off x="5334000" y="1214364"/>
            <a:ext cx="3657600" cy="4755148"/>
          </a:xfrm>
          <a:prstGeom prst="rect">
            <a:avLst/>
          </a:prstGeom>
        </p:spPr>
        <p:txBody>
          <a:bodyPr>
            <a:spAutoFit/>
          </a:bodyPr>
          <a:lstStyle>
            <a:lvl1pPr marL="223838" indent="-223838" algn="l" defTabSz="457200" rtl="0" eaLnBrk="1" latinLnBrk="0" hangingPunct="1">
              <a:spcBef>
                <a:spcPts val="1200"/>
              </a:spcBef>
              <a:buFont typeface="Arial"/>
              <a:buChar char="•"/>
              <a:defRPr sz="2000" b="1" kern="1200">
                <a:solidFill>
                  <a:srgbClr val="17375E"/>
                </a:solidFill>
                <a:latin typeface="+mn-lt"/>
                <a:ea typeface="+mn-ea"/>
                <a:cs typeface="+mn-cs"/>
              </a:defRPr>
            </a:lvl1pPr>
            <a:lvl2pPr marL="514350" indent="-238125" algn="l" defTabSz="457200" rtl="0" eaLnBrk="1" latinLnBrk="0" hangingPunct="1">
              <a:spcBef>
                <a:spcPts val="600"/>
              </a:spcBef>
              <a:buFont typeface="Arial"/>
              <a:buChar char="–"/>
              <a:defRPr sz="1800" kern="1200">
                <a:solidFill>
                  <a:srgbClr val="17375E"/>
                </a:solidFill>
                <a:latin typeface="+mn-lt"/>
                <a:ea typeface="+mn-ea"/>
                <a:cs typeface="+mn-cs"/>
              </a:defRPr>
            </a:lvl2pPr>
            <a:lvl3pPr marL="795338" indent="-211138" algn="l" defTabSz="342900" rtl="0" eaLnBrk="1" latinLnBrk="0" hangingPunct="1">
              <a:spcBef>
                <a:spcPts val="600"/>
              </a:spcBef>
              <a:buFont typeface="Lucida Grande"/>
              <a:buChar char="»"/>
              <a:defRPr sz="1600" kern="1200">
                <a:solidFill>
                  <a:srgbClr val="17375E"/>
                </a:solidFill>
                <a:latin typeface="+mn-lt"/>
                <a:ea typeface="+mn-ea"/>
                <a:cs typeface="+mn-cs"/>
              </a:defRPr>
            </a:lvl3pPr>
            <a:lvl4pPr marL="915988" indent="-233363" algn="l" defTabSz="457200" rtl="0" eaLnBrk="1" latinLnBrk="0" hangingPunct="1">
              <a:spcBef>
                <a:spcPts val="0"/>
              </a:spcBef>
              <a:buFont typeface="Arial"/>
              <a:buChar char="–"/>
              <a:defRPr sz="800" kern="1200">
                <a:solidFill>
                  <a:srgbClr val="17375E"/>
                </a:solidFill>
                <a:latin typeface="+mn-lt"/>
                <a:ea typeface="+mn-ea"/>
                <a:cs typeface="+mn-cs"/>
              </a:defRPr>
            </a:lvl4pPr>
            <a:lvl5pPr marL="1087438" indent="-169863" algn="l" defTabSz="457200" rtl="0" eaLnBrk="1" latinLnBrk="0" hangingPunct="1">
              <a:spcBef>
                <a:spcPct val="20000"/>
              </a:spcBef>
              <a:buFont typeface="Arial"/>
              <a:buChar char="»"/>
              <a:defRPr sz="2000" kern="1200">
                <a:solidFill>
                  <a:srgbClr val="17375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Derive component connectivity from activity diagram connections</a:t>
            </a:r>
          </a:p>
          <a:p>
            <a:r>
              <a:rPr lang="en-US" dirty="0"/>
              <a:t>Can form the building block for analysis to assess the impact of cyber requirements, e.g.:</a:t>
            </a:r>
          </a:p>
          <a:p>
            <a:pPr lvl="1"/>
            <a:r>
              <a:rPr lang="en-US" dirty="0"/>
              <a:t>Attack path analysis</a:t>
            </a:r>
          </a:p>
          <a:p>
            <a:pPr lvl="1"/>
            <a:r>
              <a:rPr lang="en-US" dirty="0"/>
              <a:t>Likelihood of component compromise in an attack, given early indications of component susceptibility</a:t>
            </a:r>
          </a:p>
          <a:p>
            <a:pPr lvl="1"/>
            <a:endParaRPr lang="en-US" dirty="0"/>
          </a:p>
          <a:p>
            <a:endParaRPr lang="en-US" dirty="0"/>
          </a:p>
        </p:txBody>
      </p:sp>
    </p:spTree>
    <p:extLst>
      <p:ext uri="{BB962C8B-B14F-4D97-AF65-F5344CB8AC3E}">
        <p14:creationId xmlns:p14="http://schemas.microsoft.com/office/powerpoint/2010/main" val="340168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5575F6-56DF-9D42-9544-02411E63D000}"/>
              </a:ext>
            </a:extLst>
          </p:cNvPr>
          <p:cNvSpPr/>
          <p:nvPr/>
        </p:nvSpPr>
        <p:spPr>
          <a:xfrm>
            <a:off x="-9525" y="932083"/>
            <a:ext cx="9153525" cy="2192114"/>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F327327-AF2F-7A49-80E4-37719C7984E6}"/>
              </a:ext>
            </a:extLst>
          </p:cNvPr>
          <p:cNvGrpSpPr/>
          <p:nvPr/>
        </p:nvGrpSpPr>
        <p:grpSpPr>
          <a:xfrm>
            <a:off x="-9525" y="886365"/>
            <a:ext cx="9163050" cy="45719"/>
            <a:chOff x="-9525" y="886365"/>
            <a:chExt cx="9163050" cy="45719"/>
          </a:xfrm>
        </p:grpSpPr>
        <p:sp>
          <p:nvSpPr>
            <p:cNvPr id="11" name="Rectangle 10">
              <a:extLst>
                <a:ext uri="{FF2B5EF4-FFF2-40B4-BE49-F238E27FC236}">
                  <a16:creationId xmlns:a16="http://schemas.microsoft.com/office/drawing/2014/main" id="{3B57304B-0913-BA44-9400-A13BC40703CA}"/>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86CC818-7855-6D4D-AEDD-E44F7F14BC6E}"/>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DC1D4CC-8C56-448C-B546-F115D35D0ECA}"/>
              </a:ext>
            </a:extLst>
          </p:cNvPr>
          <p:cNvSpPr>
            <a:spLocks noGrp="1"/>
          </p:cNvSpPr>
          <p:nvPr>
            <p:ph type="title"/>
          </p:nvPr>
        </p:nvSpPr>
        <p:spPr/>
        <p:txBody>
          <a:bodyPr/>
          <a:lstStyle/>
          <a:p>
            <a:r>
              <a:rPr lang="en-US" dirty="0"/>
              <a:t>Assessing Component Susceptibility to Compromise</a:t>
            </a:r>
          </a:p>
        </p:txBody>
      </p:sp>
      <p:sp>
        <p:nvSpPr>
          <p:cNvPr id="8" name="Content Placeholder 7">
            <a:extLst>
              <a:ext uri="{FF2B5EF4-FFF2-40B4-BE49-F238E27FC236}">
                <a16:creationId xmlns:a16="http://schemas.microsoft.com/office/drawing/2014/main" id="{BA90B767-9339-4D18-81EF-2E6A191407AB}"/>
              </a:ext>
            </a:extLst>
          </p:cNvPr>
          <p:cNvSpPr>
            <a:spLocks noGrp="1"/>
          </p:cNvSpPr>
          <p:nvPr>
            <p:ph idx="1"/>
          </p:nvPr>
        </p:nvSpPr>
        <p:spPr>
          <a:xfrm>
            <a:off x="515112" y="3320395"/>
            <a:ext cx="8229600" cy="3662541"/>
          </a:xfrm>
        </p:spPr>
        <p:txBody>
          <a:bodyPr/>
          <a:lstStyle/>
          <a:p>
            <a:r>
              <a:rPr lang="en-US" sz="1800" dirty="0"/>
              <a:t>Properties that inform component susceptibility can be known early, e.g.:</a:t>
            </a:r>
          </a:p>
          <a:p>
            <a:pPr lvl="1"/>
            <a:r>
              <a:rPr lang="en-US" sz="1600" dirty="0"/>
              <a:t>Complexity of inputs</a:t>
            </a:r>
          </a:p>
          <a:p>
            <a:pPr lvl="1"/>
            <a:r>
              <a:rPr lang="en-US" sz="1600" dirty="0"/>
              <a:t>Number of inputs</a:t>
            </a:r>
          </a:p>
          <a:p>
            <a:pPr lvl="1"/>
            <a:r>
              <a:rPr lang="en-US" sz="1600" dirty="0"/>
              <a:t>Complexity of processing</a:t>
            </a:r>
          </a:p>
          <a:p>
            <a:pPr lvl="1"/>
            <a:r>
              <a:rPr lang="en-US" sz="1600" dirty="0"/>
              <a:t>Trust boundary crossing</a:t>
            </a:r>
          </a:p>
          <a:p>
            <a:r>
              <a:rPr lang="en-US" sz="1800" dirty="0"/>
              <a:t>Susceptibility metrics are used to inform probability of compromise spread between components</a:t>
            </a:r>
          </a:p>
          <a:p>
            <a:pPr lvl="1"/>
            <a:r>
              <a:rPr lang="en-US" sz="1600" dirty="0"/>
              <a:t>Element of subjectivity in relating properties to susceptibility</a:t>
            </a:r>
          </a:p>
          <a:p>
            <a:pPr lvl="1"/>
            <a:r>
              <a:rPr lang="en-US" sz="1600" dirty="0"/>
              <a:t>Early in formulation of mapping of susceptibility metrics to probability calculation</a:t>
            </a:r>
          </a:p>
          <a:p>
            <a:pPr lvl="1"/>
            <a:endParaRPr lang="en-US" sz="1600" dirty="0"/>
          </a:p>
          <a:p>
            <a:pPr marL="276225" lvl="1" indent="0">
              <a:buNone/>
            </a:pPr>
            <a:endParaRPr lang="en-US" sz="1600" dirty="0"/>
          </a:p>
        </p:txBody>
      </p:sp>
      <p:grpSp>
        <p:nvGrpSpPr>
          <p:cNvPr id="7" name="Group 6">
            <a:extLst>
              <a:ext uri="{FF2B5EF4-FFF2-40B4-BE49-F238E27FC236}">
                <a16:creationId xmlns:a16="http://schemas.microsoft.com/office/drawing/2014/main" id="{3CFDF848-C016-4236-BF7E-2C8BD25409CA}"/>
              </a:ext>
            </a:extLst>
          </p:cNvPr>
          <p:cNvGrpSpPr/>
          <p:nvPr/>
        </p:nvGrpSpPr>
        <p:grpSpPr>
          <a:xfrm>
            <a:off x="1752600" y="1148982"/>
            <a:ext cx="5638800" cy="1819275"/>
            <a:chOff x="492760" y="1447800"/>
            <a:chExt cx="5638800" cy="1819275"/>
          </a:xfrm>
        </p:grpSpPr>
        <p:pic>
          <p:nvPicPr>
            <p:cNvPr id="4" name="Picture 3">
              <a:extLst>
                <a:ext uri="{FF2B5EF4-FFF2-40B4-BE49-F238E27FC236}">
                  <a16:creationId xmlns:a16="http://schemas.microsoft.com/office/drawing/2014/main" id="{712D2FAF-EDDC-4B62-8153-005B108F096A}"/>
                </a:ext>
              </a:extLst>
            </p:cNvPr>
            <p:cNvPicPr>
              <a:picLocks noChangeAspect="1"/>
            </p:cNvPicPr>
            <p:nvPr/>
          </p:nvPicPr>
          <p:blipFill>
            <a:blip r:embed="rId3"/>
            <a:stretch>
              <a:fillRect/>
            </a:stretch>
          </p:blipFill>
          <p:spPr>
            <a:xfrm>
              <a:off x="492760" y="1447800"/>
              <a:ext cx="5638800" cy="1819275"/>
            </a:xfrm>
            <a:prstGeom prst="rect">
              <a:avLst/>
            </a:prstGeom>
            <a:ln>
              <a:solidFill>
                <a:schemeClr val="tx1"/>
              </a:solidFill>
            </a:ln>
            <a:effectLst>
              <a:outerShdw blurRad="50800" dist="38100" dir="8100000" algn="tr" rotWithShape="0">
                <a:prstClr val="black">
                  <a:alpha val="40000"/>
                </a:prstClr>
              </a:outerShdw>
            </a:effectLst>
          </p:spPr>
        </p:pic>
        <p:sp>
          <p:nvSpPr>
            <p:cNvPr id="5" name="Rectangle 4">
              <a:extLst>
                <a:ext uri="{FF2B5EF4-FFF2-40B4-BE49-F238E27FC236}">
                  <a16:creationId xmlns:a16="http://schemas.microsoft.com/office/drawing/2014/main" id="{2D5D89A6-B385-433E-967C-41C8A65DD817}"/>
                </a:ext>
              </a:extLst>
            </p:cNvPr>
            <p:cNvSpPr/>
            <p:nvPr/>
          </p:nvSpPr>
          <p:spPr>
            <a:xfrm>
              <a:off x="5638800" y="2286000"/>
              <a:ext cx="492760" cy="228600"/>
            </a:xfrm>
            <a:prstGeom prst="rect">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A0EA57-1B58-4125-8FDA-A6F221E5072D}"/>
                </a:ext>
              </a:extLst>
            </p:cNvPr>
            <p:cNvSpPr/>
            <p:nvPr/>
          </p:nvSpPr>
          <p:spPr>
            <a:xfrm>
              <a:off x="5867400" y="1714108"/>
              <a:ext cx="264160" cy="152400"/>
            </a:xfrm>
            <a:prstGeom prst="rect">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240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F592-0708-433A-B2D2-CFA9F601FD3C}"/>
              </a:ext>
            </a:extLst>
          </p:cNvPr>
          <p:cNvSpPr>
            <a:spLocks noGrp="1"/>
          </p:cNvSpPr>
          <p:nvPr>
            <p:ph type="title"/>
          </p:nvPr>
        </p:nvSpPr>
        <p:spPr>
          <a:xfrm>
            <a:off x="457200" y="103433"/>
            <a:ext cx="7086600" cy="709367"/>
          </a:xfrm>
        </p:spPr>
        <p:txBody>
          <a:bodyPr/>
          <a:lstStyle/>
          <a:p>
            <a:r>
              <a:rPr lang="en-US" sz="2400" dirty="0"/>
              <a:t>Background: SPARTAN Tools Developed to Derive Requirements to Specify Cyber Resilient Systems</a:t>
            </a:r>
          </a:p>
        </p:txBody>
      </p:sp>
      <p:sp>
        <p:nvSpPr>
          <p:cNvPr id="3" name="Content Placeholder 2">
            <a:extLst>
              <a:ext uri="{FF2B5EF4-FFF2-40B4-BE49-F238E27FC236}">
                <a16:creationId xmlns:a16="http://schemas.microsoft.com/office/drawing/2014/main" id="{8F70BEB8-4C0C-4480-8BB1-D4952CB20129}"/>
              </a:ext>
            </a:extLst>
          </p:cNvPr>
          <p:cNvSpPr>
            <a:spLocks noGrp="1"/>
          </p:cNvSpPr>
          <p:nvPr>
            <p:ph idx="1"/>
          </p:nvPr>
        </p:nvSpPr>
        <p:spPr>
          <a:xfrm>
            <a:off x="457200" y="977235"/>
            <a:ext cx="8382000" cy="5416868"/>
          </a:xfrm>
        </p:spPr>
        <p:txBody>
          <a:bodyPr/>
          <a:lstStyle/>
          <a:p>
            <a:r>
              <a:rPr lang="en-US" dirty="0"/>
              <a:t>Legacy DoD systems consider cyber resiliency as an afterthought, designed primarily for functionality and performance, e.g.:</a:t>
            </a:r>
          </a:p>
          <a:p>
            <a:pPr lvl="1"/>
            <a:r>
              <a:rPr lang="en-US" sz="1600" dirty="0"/>
              <a:t>Fly flight profile and execute mission plan</a:t>
            </a:r>
          </a:p>
          <a:p>
            <a:pPr lvl="1">
              <a:spcAft>
                <a:spcPts val="1200"/>
              </a:spcAft>
            </a:pPr>
            <a:r>
              <a:rPr lang="en-US" sz="1600" dirty="0"/>
              <a:t>Operate with a flight ceiling of 50,000 ft</a:t>
            </a:r>
          </a:p>
          <a:p>
            <a:r>
              <a:rPr lang="en-US" dirty="0"/>
              <a:t>Need to establish cyber resiliency as inherent system property</a:t>
            </a:r>
          </a:p>
          <a:p>
            <a:pPr lvl="1"/>
            <a:r>
              <a:rPr lang="en-US" sz="1600" dirty="0"/>
              <a:t>Cyber resiliency should be taken into account as a first class stakeholder need during design and development, on par with functional and performance requirements</a:t>
            </a:r>
          </a:p>
          <a:p>
            <a:pPr lvl="1">
              <a:spcAft>
                <a:spcPts val="1200"/>
              </a:spcAft>
            </a:pPr>
            <a:r>
              <a:rPr lang="en-US" sz="1600" dirty="0"/>
              <a:t>“Cyber resiliency means that the system is tolerant to cyberattacks in the same way that safety critical systems are tolerant to random faults – they recover and continue to execute their mission function. ” – DARPA CASE BAA</a:t>
            </a:r>
          </a:p>
          <a:p>
            <a:r>
              <a:rPr lang="en-US" dirty="0"/>
              <a:t>SPARTAN tools developed on DARPA CASE program to derive cyber resiliency requirements before the system is built</a:t>
            </a:r>
          </a:p>
          <a:p>
            <a:pPr lvl="1"/>
            <a:r>
              <a:rPr lang="en-US" sz="1600" dirty="0"/>
              <a:t>Leverage formal modeling languages, e.g., Systems Modeling Language (</a:t>
            </a:r>
            <a:r>
              <a:rPr lang="en-US" sz="1600" dirty="0" err="1"/>
              <a:t>SysML</a:t>
            </a:r>
            <a:r>
              <a:rPr lang="en-US" sz="1600" dirty="0"/>
              <a:t>), to specify desired system functionality and architecture </a:t>
            </a:r>
          </a:p>
          <a:p>
            <a:pPr lvl="1"/>
            <a:r>
              <a:rPr lang="en-US" sz="1600" dirty="0"/>
              <a:t>Model representation enables complete enumeration of intended and possible unintended system interactions and their impact critical mission functionality</a:t>
            </a:r>
          </a:p>
        </p:txBody>
      </p:sp>
    </p:spTree>
    <p:extLst>
      <p:ext uri="{BB962C8B-B14F-4D97-AF65-F5344CB8AC3E}">
        <p14:creationId xmlns:p14="http://schemas.microsoft.com/office/powerpoint/2010/main" val="116378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ACC38D-D118-314C-BA0A-1F9D0EC067A9}"/>
              </a:ext>
            </a:extLst>
          </p:cNvPr>
          <p:cNvSpPr/>
          <p:nvPr/>
        </p:nvSpPr>
        <p:spPr>
          <a:xfrm>
            <a:off x="11431" y="3048000"/>
            <a:ext cx="9132570" cy="3563716"/>
          </a:xfrm>
          <a:prstGeom prst="rect">
            <a:avLst/>
          </a:prstGeom>
          <a:solidFill>
            <a:schemeClr val="bg1">
              <a:lumMod val="95000"/>
            </a:schemeClr>
          </a:solidFill>
          <a:ln w="3175" cmpd="sng">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2533A-CB6F-421A-9DCD-991250F50E74}"/>
              </a:ext>
            </a:extLst>
          </p:cNvPr>
          <p:cNvSpPr>
            <a:spLocks noGrp="1"/>
          </p:cNvSpPr>
          <p:nvPr>
            <p:ph type="title"/>
          </p:nvPr>
        </p:nvSpPr>
        <p:spPr/>
        <p:txBody>
          <a:bodyPr/>
          <a:lstStyle/>
          <a:p>
            <a:r>
              <a:rPr lang="en-US" dirty="0"/>
              <a:t>Assessment Tool Approach</a:t>
            </a:r>
          </a:p>
        </p:txBody>
      </p:sp>
      <p:sp>
        <p:nvSpPr>
          <p:cNvPr id="3" name="Content Placeholder 2">
            <a:extLst>
              <a:ext uri="{FF2B5EF4-FFF2-40B4-BE49-F238E27FC236}">
                <a16:creationId xmlns:a16="http://schemas.microsoft.com/office/drawing/2014/main" id="{6DC2E924-90B3-4F28-96A0-D4967B0F5286}"/>
              </a:ext>
            </a:extLst>
          </p:cNvPr>
          <p:cNvSpPr>
            <a:spLocks noGrp="1"/>
          </p:cNvSpPr>
          <p:nvPr>
            <p:ph idx="1"/>
          </p:nvPr>
        </p:nvSpPr>
        <p:spPr>
          <a:xfrm>
            <a:off x="478155" y="1050526"/>
            <a:ext cx="8229600" cy="2908489"/>
          </a:xfrm>
        </p:spPr>
        <p:txBody>
          <a:bodyPr/>
          <a:lstStyle/>
          <a:p>
            <a:r>
              <a:rPr lang="en-US" dirty="0"/>
              <a:t>Current analysis answers: </a:t>
            </a:r>
          </a:p>
          <a:p>
            <a:pPr lvl="1"/>
            <a:r>
              <a:rPr lang="en-US" dirty="0"/>
              <a:t>What is the impact of not implementing a subset of CRs on overall system risk? </a:t>
            </a:r>
          </a:p>
          <a:p>
            <a:r>
              <a:rPr lang="en-US" dirty="0"/>
              <a:t>Method:</a:t>
            </a:r>
          </a:p>
          <a:p>
            <a:pPr lvl="1"/>
            <a:r>
              <a:rPr lang="en-US" dirty="0"/>
              <a:t>Agent-based modeling and Monte Carlo simulation to capture system attack dynamics and spread within system</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0F57AAE-F6D1-4D2A-AB38-797F4EBDF6E7}"/>
              </a:ext>
            </a:extLst>
          </p:cNvPr>
          <p:cNvPicPr/>
          <p:nvPr/>
        </p:nvPicPr>
        <p:blipFill>
          <a:blip r:embed="rId3">
            <a:clrChange>
              <a:clrFrom>
                <a:srgbClr val="FFFFFF"/>
              </a:clrFrom>
              <a:clrTo>
                <a:srgbClr val="FFFFFF">
                  <a:alpha val="0"/>
                </a:srgbClr>
              </a:clrTo>
            </a:clrChange>
          </a:blip>
          <a:stretch>
            <a:fillRect/>
          </a:stretch>
        </p:blipFill>
        <p:spPr>
          <a:xfrm>
            <a:off x="355795" y="3164268"/>
            <a:ext cx="6172200" cy="3279775"/>
          </a:xfrm>
          <a:prstGeom prst="rect">
            <a:avLst/>
          </a:prstGeom>
        </p:spPr>
      </p:pic>
      <p:sp>
        <p:nvSpPr>
          <p:cNvPr id="5" name="TextBox 4">
            <a:extLst>
              <a:ext uri="{FF2B5EF4-FFF2-40B4-BE49-F238E27FC236}">
                <a16:creationId xmlns:a16="http://schemas.microsoft.com/office/drawing/2014/main" id="{B73EA45F-E98E-47A1-900F-C0457A67E3CA}"/>
              </a:ext>
            </a:extLst>
          </p:cNvPr>
          <p:cNvSpPr txBox="1"/>
          <p:nvPr/>
        </p:nvSpPr>
        <p:spPr>
          <a:xfrm>
            <a:off x="6641562" y="3607410"/>
            <a:ext cx="2009775" cy="830997"/>
          </a:xfrm>
          <a:prstGeom prst="rect">
            <a:avLst/>
          </a:prstGeom>
          <a:noFill/>
        </p:spPr>
        <p:txBody>
          <a:bodyPr wrap="square" rtlCol="0">
            <a:spAutoFit/>
          </a:bodyPr>
          <a:lstStyle/>
          <a:p>
            <a:r>
              <a:rPr lang="en-US" sz="1600" dirty="0">
                <a:solidFill>
                  <a:schemeClr val="tx2">
                    <a:lumMod val="50000"/>
                  </a:schemeClr>
                </a:solidFill>
              </a:rPr>
              <a:t>System topology gives potential attack propagation</a:t>
            </a:r>
          </a:p>
        </p:txBody>
      </p:sp>
      <p:sp>
        <p:nvSpPr>
          <p:cNvPr id="7" name="TextBox 6">
            <a:extLst>
              <a:ext uri="{FF2B5EF4-FFF2-40B4-BE49-F238E27FC236}">
                <a16:creationId xmlns:a16="http://schemas.microsoft.com/office/drawing/2014/main" id="{D038C19D-1A56-41DD-B86C-731DD9BFE145}"/>
              </a:ext>
            </a:extLst>
          </p:cNvPr>
          <p:cNvSpPr txBox="1"/>
          <p:nvPr/>
        </p:nvSpPr>
        <p:spPr>
          <a:xfrm>
            <a:off x="6612987" y="4870030"/>
            <a:ext cx="2466975" cy="1323439"/>
          </a:xfrm>
          <a:prstGeom prst="rect">
            <a:avLst/>
          </a:prstGeom>
          <a:noFill/>
        </p:spPr>
        <p:txBody>
          <a:bodyPr wrap="square" rtlCol="0">
            <a:spAutoFit/>
          </a:bodyPr>
          <a:lstStyle/>
          <a:p>
            <a:r>
              <a:rPr lang="en-US" sz="1600" dirty="0">
                <a:solidFill>
                  <a:schemeClr val="tx2">
                    <a:lumMod val="50000"/>
                  </a:schemeClr>
                </a:solidFill>
              </a:rPr>
              <a:t>Model probability of propagation, Monte Carlo simulation gives resulting impact on overall system failure risk</a:t>
            </a:r>
          </a:p>
        </p:txBody>
      </p:sp>
    </p:spTree>
    <p:extLst>
      <p:ext uri="{BB962C8B-B14F-4D97-AF65-F5344CB8AC3E}">
        <p14:creationId xmlns:p14="http://schemas.microsoft.com/office/powerpoint/2010/main" val="281516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9CC886-9FCE-044E-88EB-F6C4872622BB}"/>
              </a:ext>
            </a:extLst>
          </p:cNvPr>
          <p:cNvSpPr/>
          <p:nvPr/>
        </p:nvSpPr>
        <p:spPr>
          <a:xfrm>
            <a:off x="-9525" y="932083"/>
            <a:ext cx="9153525" cy="5697310"/>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6DBE680-3C2B-D144-B32B-69C710E5E417}"/>
              </a:ext>
            </a:extLst>
          </p:cNvPr>
          <p:cNvGrpSpPr/>
          <p:nvPr/>
        </p:nvGrpSpPr>
        <p:grpSpPr>
          <a:xfrm>
            <a:off x="-9525" y="886365"/>
            <a:ext cx="9163050" cy="45719"/>
            <a:chOff x="-9525" y="886365"/>
            <a:chExt cx="9163050" cy="45719"/>
          </a:xfrm>
        </p:grpSpPr>
        <p:sp>
          <p:nvSpPr>
            <p:cNvPr id="13" name="Rectangle 12">
              <a:extLst>
                <a:ext uri="{FF2B5EF4-FFF2-40B4-BE49-F238E27FC236}">
                  <a16:creationId xmlns:a16="http://schemas.microsoft.com/office/drawing/2014/main" id="{25129271-2231-AD4D-B933-51BAFDEF8761}"/>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D1B9302-CF73-BE4B-AAC7-9C27792127D9}"/>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7F28DEA-18E9-4541-8CBB-B7740C83B1E0}"/>
              </a:ext>
            </a:extLst>
          </p:cNvPr>
          <p:cNvSpPr>
            <a:spLocks noGrp="1"/>
          </p:cNvSpPr>
          <p:nvPr>
            <p:ph type="title"/>
          </p:nvPr>
        </p:nvSpPr>
        <p:spPr/>
        <p:txBody>
          <a:bodyPr/>
          <a:lstStyle/>
          <a:p>
            <a:r>
              <a:rPr lang="en-US" dirty="0"/>
              <a:t>Example CR Impact Assessment</a:t>
            </a:r>
          </a:p>
        </p:txBody>
      </p:sp>
      <p:pic>
        <p:nvPicPr>
          <p:cNvPr id="4" name="Picture 3">
            <a:extLst>
              <a:ext uri="{FF2B5EF4-FFF2-40B4-BE49-F238E27FC236}">
                <a16:creationId xmlns:a16="http://schemas.microsoft.com/office/drawing/2014/main" id="{825C484F-1D91-48FA-9CB8-38832E89ACE5}"/>
              </a:ext>
            </a:extLst>
          </p:cNvPr>
          <p:cNvPicPr>
            <a:picLocks noChangeAspect="1"/>
          </p:cNvPicPr>
          <p:nvPr/>
        </p:nvPicPr>
        <p:blipFill>
          <a:blip r:embed="rId3"/>
          <a:stretch>
            <a:fillRect/>
          </a:stretch>
        </p:blipFill>
        <p:spPr>
          <a:xfrm>
            <a:off x="264494" y="1219200"/>
            <a:ext cx="4651252" cy="5115606"/>
          </a:xfrm>
          <a:prstGeom prst="rect">
            <a:avLst/>
          </a:prstGeom>
          <a:ln>
            <a:solidFill>
              <a:schemeClr val="tx1"/>
            </a:solidFill>
          </a:ln>
          <a:effectLst>
            <a:outerShdw blurRad="50800" dist="38100" dir="8100000" algn="tr" rotWithShape="0">
              <a:prstClr val="black">
                <a:alpha val="40000"/>
              </a:prstClr>
            </a:outerShdw>
          </a:effectLst>
        </p:spPr>
      </p:pic>
      <p:sp>
        <p:nvSpPr>
          <p:cNvPr id="18" name="Content Placeholder 2">
            <a:extLst>
              <a:ext uri="{FF2B5EF4-FFF2-40B4-BE49-F238E27FC236}">
                <a16:creationId xmlns:a16="http://schemas.microsoft.com/office/drawing/2014/main" id="{E99EFE12-A406-4564-82D8-D6C651277709}"/>
              </a:ext>
            </a:extLst>
          </p:cNvPr>
          <p:cNvSpPr>
            <a:spLocks noGrp="1"/>
          </p:cNvSpPr>
          <p:nvPr>
            <p:ph idx="1"/>
          </p:nvPr>
        </p:nvSpPr>
        <p:spPr>
          <a:xfrm>
            <a:off x="5334000" y="1214364"/>
            <a:ext cx="3657600" cy="4862870"/>
          </a:xfrm>
        </p:spPr>
        <p:txBody>
          <a:bodyPr/>
          <a:lstStyle/>
          <a:p>
            <a:r>
              <a:rPr lang="en-US" dirty="0"/>
              <a:t>Assess scenario of CR not implemented: Analyst shall not be able to send data to Camera</a:t>
            </a:r>
          </a:p>
          <a:p>
            <a:r>
              <a:rPr lang="en-US" dirty="0"/>
              <a:t>Malware originates from analyst interaction, able to compromise camera and spread to other connected components</a:t>
            </a:r>
          </a:p>
          <a:p>
            <a:r>
              <a:rPr lang="en-US" dirty="0"/>
              <a:t>Assign probability to propagation of compromise between internal component connections</a:t>
            </a:r>
          </a:p>
          <a:p>
            <a:endParaRPr lang="en-US" dirty="0"/>
          </a:p>
        </p:txBody>
      </p:sp>
    </p:spTree>
    <p:extLst>
      <p:ext uri="{BB962C8B-B14F-4D97-AF65-F5344CB8AC3E}">
        <p14:creationId xmlns:p14="http://schemas.microsoft.com/office/powerpoint/2010/main" val="234028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9B0F69-6B8F-894D-8307-AD58B53D6772}"/>
              </a:ext>
            </a:extLst>
          </p:cNvPr>
          <p:cNvSpPr/>
          <p:nvPr/>
        </p:nvSpPr>
        <p:spPr>
          <a:xfrm>
            <a:off x="-9525" y="932083"/>
            <a:ext cx="9153525" cy="5697310"/>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867B4-C43F-4BFD-9EF4-C9293F841FFA}"/>
              </a:ext>
            </a:extLst>
          </p:cNvPr>
          <p:cNvSpPr>
            <a:spLocks noGrp="1"/>
          </p:cNvSpPr>
          <p:nvPr>
            <p:ph type="title"/>
          </p:nvPr>
        </p:nvSpPr>
        <p:spPr/>
        <p:txBody>
          <a:bodyPr/>
          <a:lstStyle/>
          <a:p>
            <a:r>
              <a:rPr lang="en-US" dirty="0"/>
              <a:t>SPARTAN User Interface Example </a:t>
            </a:r>
          </a:p>
        </p:txBody>
      </p:sp>
      <p:sp>
        <p:nvSpPr>
          <p:cNvPr id="10" name="TextBox 9">
            <a:extLst>
              <a:ext uri="{FF2B5EF4-FFF2-40B4-BE49-F238E27FC236}">
                <a16:creationId xmlns:a16="http://schemas.microsoft.com/office/drawing/2014/main" id="{F212715B-0FE4-4A49-B46B-C625BA10034A}"/>
              </a:ext>
            </a:extLst>
          </p:cNvPr>
          <p:cNvSpPr txBox="1"/>
          <p:nvPr/>
        </p:nvSpPr>
        <p:spPr>
          <a:xfrm>
            <a:off x="159248" y="1110533"/>
            <a:ext cx="5491696" cy="369332"/>
          </a:xfrm>
          <a:prstGeom prst="rect">
            <a:avLst/>
          </a:prstGeom>
          <a:noFill/>
        </p:spPr>
        <p:txBody>
          <a:bodyPr wrap="none" rtlCol="0">
            <a:spAutoFit/>
          </a:bodyPr>
          <a:lstStyle/>
          <a:p>
            <a:r>
              <a:rPr lang="en-US" b="1" dirty="0"/>
              <a:t>Cyber Requirement not implemented (example subset):</a:t>
            </a:r>
          </a:p>
        </p:txBody>
      </p:sp>
      <p:sp>
        <p:nvSpPr>
          <p:cNvPr id="12" name="TextBox 11">
            <a:extLst>
              <a:ext uri="{FF2B5EF4-FFF2-40B4-BE49-F238E27FC236}">
                <a16:creationId xmlns:a16="http://schemas.microsoft.com/office/drawing/2014/main" id="{539C3730-C580-4F9A-B5E2-7E4A21403984}"/>
              </a:ext>
            </a:extLst>
          </p:cNvPr>
          <p:cNvSpPr txBox="1"/>
          <p:nvPr/>
        </p:nvSpPr>
        <p:spPr>
          <a:xfrm>
            <a:off x="159248" y="2914523"/>
            <a:ext cx="4948278" cy="369332"/>
          </a:xfrm>
          <a:prstGeom prst="rect">
            <a:avLst/>
          </a:prstGeom>
          <a:noFill/>
        </p:spPr>
        <p:txBody>
          <a:bodyPr wrap="none" rtlCol="0">
            <a:spAutoFit/>
          </a:bodyPr>
          <a:lstStyle/>
          <a:p>
            <a:r>
              <a:rPr lang="en-US" b="1" dirty="0"/>
              <a:t>System Requirements impacted (example subset):</a:t>
            </a:r>
          </a:p>
        </p:txBody>
      </p:sp>
      <p:pic>
        <p:nvPicPr>
          <p:cNvPr id="11" name="Picture 10">
            <a:extLst>
              <a:ext uri="{FF2B5EF4-FFF2-40B4-BE49-F238E27FC236}">
                <a16:creationId xmlns:a16="http://schemas.microsoft.com/office/drawing/2014/main" id="{BDF40F37-A936-4A3B-9EEB-CCAD2E017479}"/>
              </a:ext>
            </a:extLst>
          </p:cNvPr>
          <p:cNvPicPr>
            <a:picLocks noChangeAspect="1"/>
          </p:cNvPicPr>
          <p:nvPr/>
        </p:nvPicPr>
        <p:blipFill>
          <a:blip r:embed="rId3"/>
          <a:stretch>
            <a:fillRect/>
          </a:stretch>
        </p:blipFill>
        <p:spPr>
          <a:xfrm>
            <a:off x="138112" y="1584619"/>
            <a:ext cx="8830328" cy="1041493"/>
          </a:xfrm>
          <a:prstGeom prst="rect">
            <a:avLst/>
          </a:prstGeom>
          <a:effectLst>
            <a:outerShdw blurRad="50800" dist="38100" dir="8100000" algn="tr" rotWithShape="0">
              <a:prstClr val="black">
                <a:alpha val="40000"/>
              </a:prstClr>
            </a:outerShdw>
          </a:effectLst>
        </p:spPr>
      </p:pic>
      <p:grpSp>
        <p:nvGrpSpPr>
          <p:cNvPr id="22" name="Group 21">
            <a:extLst>
              <a:ext uri="{FF2B5EF4-FFF2-40B4-BE49-F238E27FC236}">
                <a16:creationId xmlns:a16="http://schemas.microsoft.com/office/drawing/2014/main" id="{018072F2-E99A-48B4-BF8A-A285FBCE2B3A}"/>
              </a:ext>
            </a:extLst>
          </p:cNvPr>
          <p:cNvGrpSpPr/>
          <p:nvPr/>
        </p:nvGrpSpPr>
        <p:grpSpPr>
          <a:xfrm>
            <a:off x="138111" y="3403389"/>
            <a:ext cx="8811931" cy="2235508"/>
            <a:chOff x="-9526" y="3129741"/>
            <a:chExt cx="9124950" cy="2314918"/>
          </a:xfrm>
          <a:effectLst>
            <a:outerShdw blurRad="50800" dist="38100" dir="8100000" algn="tr" rotWithShape="0">
              <a:prstClr val="black">
                <a:alpha val="40000"/>
              </a:prstClr>
            </a:outerShdw>
          </a:effectLst>
        </p:grpSpPr>
        <p:pic>
          <p:nvPicPr>
            <p:cNvPr id="18" name="Picture 17">
              <a:extLst>
                <a:ext uri="{FF2B5EF4-FFF2-40B4-BE49-F238E27FC236}">
                  <a16:creationId xmlns:a16="http://schemas.microsoft.com/office/drawing/2014/main" id="{32EB74A1-92A6-4D10-B266-ACEAFF453930}"/>
                </a:ext>
              </a:extLst>
            </p:cNvPr>
            <p:cNvPicPr>
              <a:picLocks noChangeAspect="1"/>
            </p:cNvPicPr>
            <p:nvPr/>
          </p:nvPicPr>
          <p:blipFill>
            <a:blip r:embed="rId4"/>
            <a:stretch>
              <a:fillRect/>
            </a:stretch>
          </p:blipFill>
          <p:spPr>
            <a:xfrm>
              <a:off x="-9526" y="3427072"/>
              <a:ext cx="9124949" cy="701899"/>
            </a:xfrm>
            <a:prstGeom prst="rect">
              <a:avLst/>
            </a:prstGeom>
          </p:spPr>
        </p:pic>
        <p:pic>
          <p:nvPicPr>
            <p:cNvPr id="19" name="Picture 18">
              <a:extLst>
                <a:ext uri="{FF2B5EF4-FFF2-40B4-BE49-F238E27FC236}">
                  <a16:creationId xmlns:a16="http://schemas.microsoft.com/office/drawing/2014/main" id="{877A7CA8-BDF3-452E-A53C-479649162B7D}"/>
                </a:ext>
              </a:extLst>
            </p:cNvPr>
            <p:cNvPicPr>
              <a:picLocks noChangeAspect="1"/>
            </p:cNvPicPr>
            <p:nvPr/>
          </p:nvPicPr>
          <p:blipFill>
            <a:blip r:embed="rId5"/>
            <a:stretch>
              <a:fillRect/>
            </a:stretch>
          </p:blipFill>
          <p:spPr>
            <a:xfrm>
              <a:off x="-9526" y="3129741"/>
              <a:ext cx="9124949" cy="316380"/>
            </a:xfrm>
            <a:prstGeom prst="rect">
              <a:avLst/>
            </a:prstGeom>
          </p:spPr>
        </p:pic>
        <p:pic>
          <p:nvPicPr>
            <p:cNvPr id="20" name="Picture 19">
              <a:extLst>
                <a:ext uri="{FF2B5EF4-FFF2-40B4-BE49-F238E27FC236}">
                  <a16:creationId xmlns:a16="http://schemas.microsoft.com/office/drawing/2014/main" id="{0CC16F97-C3C6-4816-B2AA-284304AA4A68}"/>
                </a:ext>
              </a:extLst>
            </p:cNvPr>
            <p:cNvPicPr>
              <a:picLocks noChangeAspect="1"/>
            </p:cNvPicPr>
            <p:nvPr/>
          </p:nvPicPr>
          <p:blipFill>
            <a:blip r:embed="rId6"/>
            <a:stretch>
              <a:fillRect/>
            </a:stretch>
          </p:blipFill>
          <p:spPr>
            <a:xfrm>
              <a:off x="-9525" y="4093841"/>
              <a:ext cx="9124949" cy="1350818"/>
            </a:xfrm>
            <a:prstGeom prst="rect">
              <a:avLst/>
            </a:prstGeom>
          </p:spPr>
        </p:pic>
      </p:grpSp>
      <p:pic>
        <p:nvPicPr>
          <p:cNvPr id="21" name="Picture 20">
            <a:extLst>
              <a:ext uri="{FF2B5EF4-FFF2-40B4-BE49-F238E27FC236}">
                <a16:creationId xmlns:a16="http://schemas.microsoft.com/office/drawing/2014/main" id="{B713608B-2808-4BD4-8EF6-9B0F4AD52232}"/>
              </a:ext>
            </a:extLst>
          </p:cNvPr>
          <p:cNvPicPr>
            <a:picLocks noChangeAspect="1"/>
          </p:cNvPicPr>
          <p:nvPr/>
        </p:nvPicPr>
        <p:blipFill>
          <a:blip r:embed="rId7"/>
          <a:stretch>
            <a:fillRect/>
          </a:stretch>
        </p:blipFill>
        <p:spPr>
          <a:xfrm>
            <a:off x="1447800" y="5885819"/>
            <a:ext cx="6610350" cy="504825"/>
          </a:xfrm>
          <a:prstGeom prst="rect">
            <a:avLst/>
          </a:prstGeom>
          <a:effectLst>
            <a:outerShdw blurRad="50800" dist="38100" dir="8100000" algn="tr" rotWithShape="0">
              <a:prstClr val="black">
                <a:alpha val="40000"/>
              </a:prstClr>
            </a:outerShdw>
          </a:effectLst>
        </p:spPr>
      </p:pic>
      <p:grpSp>
        <p:nvGrpSpPr>
          <p:cNvPr id="13" name="Group 12">
            <a:extLst>
              <a:ext uri="{FF2B5EF4-FFF2-40B4-BE49-F238E27FC236}">
                <a16:creationId xmlns:a16="http://schemas.microsoft.com/office/drawing/2014/main" id="{CFBA7F7F-030F-D14D-B0E7-4ECFBCA05B41}"/>
              </a:ext>
            </a:extLst>
          </p:cNvPr>
          <p:cNvGrpSpPr/>
          <p:nvPr/>
        </p:nvGrpSpPr>
        <p:grpSpPr>
          <a:xfrm>
            <a:off x="-9525" y="886365"/>
            <a:ext cx="9163050" cy="45719"/>
            <a:chOff x="-9525" y="886365"/>
            <a:chExt cx="9163050" cy="45719"/>
          </a:xfrm>
        </p:grpSpPr>
        <p:sp>
          <p:nvSpPr>
            <p:cNvPr id="3" name="Rectangle 2">
              <a:extLst>
                <a:ext uri="{FF2B5EF4-FFF2-40B4-BE49-F238E27FC236}">
                  <a16:creationId xmlns:a16="http://schemas.microsoft.com/office/drawing/2014/main" id="{045A35D5-E34F-2E42-9385-0C359B7E9956}"/>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33CA6FF-DCE2-B648-A272-B0C35EDC95A2}"/>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63671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BAA3-F73B-4962-B3B9-21D37D641E65}"/>
              </a:ext>
            </a:extLst>
          </p:cNvPr>
          <p:cNvSpPr>
            <a:spLocks noGrp="1"/>
          </p:cNvSpPr>
          <p:nvPr>
            <p:ph type="title"/>
          </p:nvPr>
        </p:nvSpPr>
        <p:spPr/>
        <p:txBody>
          <a:bodyPr/>
          <a:lstStyle/>
          <a:p>
            <a:r>
              <a:rPr lang="en-US" dirty="0"/>
              <a:t>Summary and Next Steps</a:t>
            </a:r>
          </a:p>
        </p:txBody>
      </p:sp>
      <p:sp>
        <p:nvSpPr>
          <p:cNvPr id="3" name="Content Placeholder 2">
            <a:extLst>
              <a:ext uri="{FF2B5EF4-FFF2-40B4-BE49-F238E27FC236}">
                <a16:creationId xmlns:a16="http://schemas.microsoft.com/office/drawing/2014/main" id="{66DE57F9-3D0A-49CD-B1F5-02420D661917}"/>
              </a:ext>
            </a:extLst>
          </p:cNvPr>
          <p:cNvSpPr>
            <a:spLocks noGrp="1"/>
          </p:cNvSpPr>
          <p:nvPr>
            <p:ph idx="1"/>
          </p:nvPr>
        </p:nvSpPr>
        <p:spPr>
          <a:xfrm>
            <a:off x="457200" y="990600"/>
            <a:ext cx="8229600" cy="5847755"/>
          </a:xfrm>
        </p:spPr>
        <p:txBody>
          <a:bodyPr/>
          <a:lstStyle/>
          <a:p>
            <a:r>
              <a:rPr lang="en-US" sz="1800" dirty="0"/>
              <a:t>SPARTAN tools demonstrate that MBSE practice can be leveraged to establish cyber resiliency as inherent system property from the earliest phases of design</a:t>
            </a:r>
          </a:p>
          <a:p>
            <a:pPr lvl="1"/>
            <a:r>
              <a:rPr lang="en-US" sz="1600" dirty="0"/>
              <a:t>Enumerate intended and possible unintended system accesses – at component and system levels</a:t>
            </a:r>
          </a:p>
          <a:p>
            <a:pPr lvl="1"/>
            <a:r>
              <a:rPr lang="en-US" sz="1600" dirty="0"/>
              <a:t>Cyber Requirements + System Requirements enables Cyber Resiliency Requirements (CRRs)</a:t>
            </a:r>
          </a:p>
          <a:p>
            <a:pPr lvl="1"/>
            <a:r>
              <a:rPr lang="en-US" sz="1600" dirty="0"/>
              <a:t>CRRs expose the mission level impacts of unintended system access</a:t>
            </a:r>
          </a:p>
          <a:p>
            <a:r>
              <a:rPr lang="en-US" sz="1800" dirty="0"/>
              <a:t>Early functional representations can be used to assess criticality of generated requirements</a:t>
            </a:r>
          </a:p>
          <a:p>
            <a:pPr lvl="1"/>
            <a:r>
              <a:rPr lang="en-US" sz="1600" dirty="0"/>
              <a:t>Functional allocation derives early sense of physical architecture, to inform attack path analysis </a:t>
            </a:r>
          </a:p>
          <a:p>
            <a:pPr lvl="1"/>
            <a:r>
              <a:rPr lang="en-US" sz="1600" dirty="0"/>
              <a:t>Demonstrated the ability to assess the relative impact of cyber requirements on overall system risk</a:t>
            </a:r>
          </a:p>
          <a:p>
            <a:r>
              <a:rPr lang="en-US" sz="1800" dirty="0"/>
              <a:t>Next steps:</a:t>
            </a:r>
          </a:p>
          <a:p>
            <a:pPr lvl="1"/>
            <a:r>
              <a:rPr lang="en-US" sz="1600" dirty="0"/>
              <a:t>Improve assessment tool to alert systems engineer to most optimal CRRs and tradeoff between security, performance, function</a:t>
            </a:r>
          </a:p>
          <a:p>
            <a:pPr lvl="1"/>
            <a:r>
              <a:rPr lang="en-US" sz="1600" dirty="0"/>
              <a:t>Improve precision of mapping CR violations to system level failures, with more detailed system models </a:t>
            </a:r>
          </a:p>
          <a:p>
            <a:pPr lvl="1"/>
            <a:r>
              <a:rPr lang="en-US" sz="1600" dirty="0"/>
              <a:t>Integrate the generated requirements with the design tool for allocation and satisfaction in the model</a:t>
            </a:r>
          </a:p>
        </p:txBody>
      </p:sp>
    </p:spTree>
    <p:extLst>
      <p:ext uri="{BB962C8B-B14F-4D97-AF65-F5344CB8AC3E}">
        <p14:creationId xmlns:p14="http://schemas.microsoft.com/office/powerpoint/2010/main" val="235419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09D44-702C-4E28-BD13-79E65EE2DD3C}"/>
              </a:ext>
            </a:extLst>
          </p:cNvPr>
          <p:cNvSpPr>
            <a:spLocks noGrp="1"/>
          </p:cNvSpPr>
          <p:nvPr>
            <p:ph type="ctrTitle"/>
          </p:nvPr>
        </p:nvSpPr>
        <p:spPr/>
        <p:txBody>
          <a:bodyPr/>
          <a:lstStyle/>
          <a:p>
            <a:pPr algn="ctr"/>
            <a:r>
              <a:rPr lang="en-US" dirty="0"/>
              <a:t>Questions?</a:t>
            </a:r>
          </a:p>
        </p:txBody>
      </p:sp>
      <p:sp>
        <p:nvSpPr>
          <p:cNvPr id="5" name="Subtitle 4">
            <a:extLst>
              <a:ext uri="{FF2B5EF4-FFF2-40B4-BE49-F238E27FC236}">
                <a16:creationId xmlns:a16="http://schemas.microsoft.com/office/drawing/2014/main" id="{16851818-27F9-4175-B485-F1A9A94D0D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9004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908B-2AA6-48EF-BEAC-7C3511C2BDCA}"/>
              </a:ext>
            </a:extLst>
          </p:cNvPr>
          <p:cNvSpPr>
            <a:spLocks noGrp="1"/>
          </p:cNvSpPr>
          <p:nvPr>
            <p:ph type="title"/>
          </p:nvPr>
        </p:nvSpPr>
        <p:spPr/>
        <p:txBody>
          <a:bodyPr/>
          <a:lstStyle/>
          <a:p>
            <a:r>
              <a:rPr lang="en-US" dirty="0"/>
              <a:t>Image Sources</a:t>
            </a:r>
          </a:p>
        </p:txBody>
      </p:sp>
      <p:sp>
        <p:nvSpPr>
          <p:cNvPr id="3" name="Content Placeholder 2">
            <a:extLst>
              <a:ext uri="{FF2B5EF4-FFF2-40B4-BE49-F238E27FC236}">
                <a16:creationId xmlns:a16="http://schemas.microsoft.com/office/drawing/2014/main" id="{9223667C-F7F8-449B-89B1-32B836C0A4C9}"/>
              </a:ext>
            </a:extLst>
          </p:cNvPr>
          <p:cNvSpPr>
            <a:spLocks noGrp="1"/>
          </p:cNvSpPr>
          <p:nvPr>
            <p:ph idx="1"/>
          </p:nvPr>
        </p:nvSpPr>
        <p:spPr>
          <a:xfrm>
            <a:off x="457200" y="990600"/>
            <a:ext cx="8229600" cy="4493538"/>
          </a:xfrm>
        </p:spPr>
        <p:txBody>
          <a:bodyPr/>
          <a:lstStyle/>
          <a:p>
            <a:pPr lvl="1"/>
            <a:r>
              <a:rPr lang="en-US" dirty="0">
                <a:hlinkClick r:id="rId2"/>
              </a:rPr>
              <a:t>http://www.dvdshoppingcenter.com/pile-of-documents-clipart/stack-of-documents-clipart-in-pile-of-documents-clipart/</a:t>
            </a:r>
            <a:r>
              <a:rPr lang="en-US" dirty="0"/>
              <a:t> </a:t>
            </a:r>
          </a:p>
          <a:p>
            <a:pPr lvl="1"/>
            <a:r>
              <a:rPr lang="en-US" dirty="0">
                <a:hlinkClick r:id="rId3"/>
              </a:rPr>
              <a:t>http://clipart-library.com/document-cliparts.html</a:t>
            </a:r>
            <a:r>
              <a:rPr lang="en-US" dirty="0"/>
              <a:t> </a:t>
            </a:r>
          </a:p>
          <a:p>
            <a:pPr lvl="1"/>
            <a:r>
              <a:rPr lang="en-US" dirty="0"/>
              <a:t>UAV: </a:t>
            </a:r>
            <a:r>
              <a:rPr lang="en-US" dirty="0">
                <a:hlinkClick r:id="rId4"/>
              </a:rPr>
              <a:t>https://i-hls.com/archives/48913</a:t>
            </a:r>
            <a:r>
              <a:rPr lang="en-US" dirty="0"/>
              <a:t> </a:t>
            </a:r>
          </a:p>
          <a:p>
            <a:pPr lvl="1"/>
            <a:r>
              <a:rPr lang="en-US" dirty="0"/>
              <a:t>F35: </a:t>
            </a:r>
            <a:r>
              <a:rPr lang="en-US" dirty="0">
                <a:hlinkClick r:id="rId5"/>
              </a:rPr>
              <a:t>https://www.cnbc.com/2014/05/13/f-35-the-future-for-the-worlds-most-advanced-aircraft.html</a:t>
            </a:r>
            <a:r>
              <a:rPr lang="en-US" dirty="0"/>
              <a:t> </a:t>
            </a:r>
          </a:p>
          <a:p>
            <a:pPr lvl="1"/>
            <a:r>
              <a:rPr lang="en-US" dirty="0"/>
              <a:t>Sub: </a:t>
            </a:r>
            <a:r>
              <a:rPr lang="en-US" dirty="0">
                <a:hlinkClick r:id="rId6"/>
              </a:rPr>
              <a:t>https://en.wikipedia.org/wiki/Virginia-class_submarine</a:t>
            </a:r>
            <a:r>
              <a:rPr lang="en-US" dirty="0"/>
              <a:t> </a:t>
            </a:r>
          </a:p>
          <a:p>
            <a:pPr lvl="1"/>
            <a:r>
              <a:rPr lang="en-US" dirty="0"/>
              <a:t>Carrier: </a:t>
            </a:r>
            <a:r>
              <a:rPr lang="en-US" dirty="0">
                <a:hlinkClick r:id="rId7"/>
              </a:rPr>
              <a:t>https://www.businessinsider.com/us-aircraft-carrier-wing-every-plane-helicopter-2016-5</a:t>
            </a:r>
            <a:r>
              <a:rPr lang="en-US" dirty="0"/>
              <a:t> </a:t>
            </a:r>
          </a:p>
          <a:p>
            <a:pPr lvl="1"/>
            <a:r>
              <a:rPr lang="en-US" dirty="0"/>
              <a:t>SE V: </a:t>
            </a:r>
            <a:r>
              <a:rPr lang="en-US" dirty="0">
                <a:hlinkClick r:id="rId8"/>
              </a:rPr>
              <a:t>https://en.wikipedia.org/wiki/V-Model</a:t>
            </a:r>
            <a:r>
              <a:rPr lang="en-US" dirty="0"/>
              <a:t> </a:t>
            </a:r>
          </a:p>
          <a:p>
            <a:pPr marL="276225" lvl="1" indent="0">
              <a:buNone/>
            </a:pPr>
            <a:endParaRPr lang="en-US" dirty="0"/>
          </a:p>
          <a:p>
            <a:pPr lvl="1"/>
            <a:endParaRPr lang="en-US" dirty="0"/>
          </a:p>
          <a:p>
            <a:endParaRPr lang="en-US" dirty="0"/>
          </a:p>
        </p:txBody>
      </p:sp>
    </p:spTree>
    <p:extLst>
      <p:ext uri="{BB962C8B-B14F-4D97-AF65-F5344CB8AC3E}">
        <p14:creationId xmlns:p14="http://schemas.microsoft.com/office/powerpoint/2010/main" val="279398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A09E-3C95-40B6-A3F6-03BEAFCE67E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C03434-7F27-46DC-A18B-496FB5EFCE15}"/>
              </a:ext>
            </a:extLst>
          </p:cNvPr>
          <p:cNvSpPr>
            <a:spLocks noGrp="1"/>
          </p:cNvSpPr>
          <p:nvPr>
            <p:ph idx="1"/>
          </p:nvPr>
        </p:nvSpPr>
        <p:spPr>
          <a:xfrm>
            <a:off x="685800" y="990600"/>
            <a:ext cx="8229600" cy="2708434"/>
          </a:xfrm>
        </p:spPr>
        <p:txBody>
          <a:bodyPr/>
          <a:lstStyle/>
          <a:p>
            <a:r>
              <a:rPr lang="en-US" dirty="0"/>
              <a:t>Motivation for Approach</a:t>
            </a:r>
          </a:p>
          <a:p>
            <a:r>
              <a:rPr lang="en-US" dirty="0"/>
              <a:t>SPARTAN Requirements Generation </a:t>
            </a:r>
          </a:p>
          <a:p>
            <a:r>
              <a:rPr lang="en-US" dirty="0"/>
              <a:t>SPARTAN Requirements Criticality Assessment</a:t>
            </a:r>
          </a:p>
          <a:p>
            <a:r>
              <a:rPr lang="en-US" dirty="0"/>
              <a:t>Summary &amp; Next Steps</a:t>
            </a:r>
          </a:p>
          <a:p>
            <a:pPr marL="0" indent="0">
              <a:buNone/>
            </a:pPr>
            <a:endParaRPr lang="en-US" dirty="0"/>
          </a:p>
          <a:p>
            <a:endParaRPr lang="en-US" dirty="0"/>
          </a:p>
        </p:txBody>
      </p:sp>
      <p:sp>
        <p:nvSpPr>
          <p:cNvPr id="4" name="Right Arrow 3">
            <a:extLst>
              <a:ext uri="{FF2B5EF4-FFF2-40B4-BE49-F238E27FC236}">
                <a16:creationId xmlns:a16="http://schemas.microsoft.com/office/drawing/2014/main" id="{6E4087F0-92E7-2745-8BAA-3954156A850D}"/>
              </a:ext>
            </a:extLst>
          </p:cNvPr>
          <p:cNvSpPr/>
          <p:nvPr/>
        </p:nvSpPr>
        <p:spPr>
          <a:xfrm>
            <a:off x="213360" y="1066800"/>
            <a:ext cx="457200" cy="228600"/>
          </a:xfrm>
          <a:prstGeom prst="rightArrow">
            <a:avLst/>
          </a:prstGeom>
          <a:solidFill>
            <a:schemeClr val="accent2"/>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51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AC156FE-FB54-1848-A537-51A5D51D9043}"/>
              </a:ext>
            </a:extLst>
          </p:cNvPr>
          <p:cNvSpPr/>
          <p:nvPr/>
        </p:nvSpPr>
        <p:spPr>
          <a:xfrm>
            <a:off x="-9525" y="932082"/>
            <a:ext cx="9153525" cy="5697309"/>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FBA574E2-1371-1040-B56A-8ADF7B465AAC}"/>
              </a:ext>
            </a:extLst>
          </p:cNvPr>
          <p:cNvGrpSpPr/>
          <p:nvPr/>
        </p:nvGrpSpPr>
        <p:grpSpPr>
          <a:xfrm>
            <a:off x="-9525" y="886365"/>
            <a:ext cx="9163050" cy="45719"/>
            <a:chOff x="-9525" y="886365"/>
            <a:chExt cx="9163050" cy="45719"/>
          </a:xfrm>
        </p:grpSpPr>
        <p:sp>
          <p:nvSpPr>
            <p:cNvPr id="63" name="Rectangle 62">
              <a:extLst>
                <a:ext uri="{FF2B5EF4-FFF2-40B4-BE49-F238E27FC236}">
                  <a16:creationId xmlns:a16="http://schemas.microsoft.com/office/drawing/2014/main" id="{4D3EB955-4D0F-F440-AC43-1A631CF08EF5}"/>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539BF385-49DF-E74E-94EE-3289BC78774A}"/>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3238790-9FBC-4454-8075-E86D6E8B8FFA}"/>
              </a:ext>
            </a:extLst>
          </p:cNvPr>
          <p:cNvSpPr>
            <a:spLocks noGrp="1"/>
          </p:cNvSpPr>
          <p:nvPr>
            <p:ph type="title"/>
          </p:nvPr>
        </p:nvSpPr>
        <p:spPr/>
        <p:txBody>
          <a:bodyPr/>
          <a:lstStyle/>
          <a:p>
            <a:r>
              <a:rPr lang="en-US" dirty="0"/>
              <a:t>DoD Acquisition, Document Based Design:</a:t>
            </a:r>
            <a:br>
              <a:rPr lang="en-US" dirty="0"/>
            </a:br>
            <a:r>
              <a:rPr lang="en-US" dirty="0"/>
              <a:t>Not Equipped to Tackle Cyber Analysis</a:t>
            </a:r>
          </a:p>
        </p:txBody>
      </p:sp>
      <p:pic>
        <p:nvPicPr>
          <p:cNvPr id="6" name="Picture 5">
            <a:extLst>
              <a:ext uri="{FF2B5EF4-FFF2-40B4-BE49-F238E27FC236}">
                <a16:creationId xmlns:a16="http://schemas.microsoft.com/office/drawing/2014/main" id="{5DB37D76-9328-43AF-8C9D-3013E90F283C}"/>
              </a:ext>
            </a:extLst>
          </p:cNvPr>
          <p:cNvPicPr>
            <a:picLocks noChangeAspect="1"/>
          </p:cNvPicPr>
          <p:nvPr/>
        </p:nvPicPr>
        <p:blipFill rotWithShape="1">
          <a:blip r:embed="rId3">
            <a:clrChange>
              <a:clrFrom>
                <a:srgbClr val="FFFFFF"/>
              </a:clrFrom>
              <a:clrTo>
                <a:srgbClr val="FFFFFF">
                  <a:alpha val="0"/>
                </a:srgbClr>
              </a:clrTo>
            </a:clrChange>
          </a:blip>
          <a:srcRect l="10667" t="4445" r="11111" b="10222"/>
          <a:stretch/>
        </p:blipFill>
        <p:spPr>
          <a:xfrm>
            <a:off x="3553778" y="3359437"/>
            <a:ext cx="1219200" cy="1330037"/>
          </a:xfrm>
          <a:prstGeom prst="rect">
            <a:avLst/>
          </a:prstGeom>
        </p:spPr>
      </p:pic>
      <p:sp>
        <p:nvSpPr>
          <p:cNvPr id="7" name="Left Brace 6">
            <a:extLst>
              <a:ext uri="{FF2B5EF4-FFF2-40B4-BE49-F238E27FC236}">
                <a16:creationId xmlns:a16="http://schemas.microsoft.com/office/drawing/2014/main" id="{0F53D017-F892-4B21-8991-613028DDA4E6}"/>
              </a:ext>
            </a:extLst>
          </p:cNvPr>
          <p:cNvSpPr/>
          <p:nvPr/>
        </p:nvSpPr>
        <p:spPr>
          <a:xfrm rot="16200000">
            <a:off x="4061570" y="-495222"/>
            <a:ext cx="381000" cy="7267006"/>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a:extLst>
              <a:ext uri="{FF2B5EF4-FFF2-40B4-BE49-F238E27FC236}">
                <a16:creationId xmlns:a16="http://schemas.microsoft.com/office/drawing/2014/main" id="{7DAAF86F-CD4A-4B66-B139-483FED2218E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43250" y="5043963"/>
            <a:ext cx="1504951" cy="1254126"/>
          </a:xfrm>
          <a:prstGeom prst="rect">
            <a:avLst/>
          </a:prstGeom>
        </p:spPr>
      </p:pic>
      <p:cxnSp>
        <p:nvCxnSpPr>
          <p:cNvPr id="12" name="Straight Arrow Connector 11">
            <a:extLst>
              <a:ext uri="{FF2B5EF4-FFF2-40B4-BE49-F238E27FC236}">
                <a16:creationId xmlns:a16="http://schemas.microsoft.com/office/drawing/2014/main" id="{1E1C53A5-5F6E-42BC-8336-706A62AC9424}"/>
              </a:ext>
            </a:extLst>
          </p:cNvPr>
          <p:cNvCxnSpPr>
            <a:cxnSpLocks/>
          </p:cNvCxnSpPr>
          <p:nvPr/>
        </p:nvCxnSpPr>
        <p:spPr>
          <a:xfrm>
            <a:off x="4249232" y="4744338"/>
            <a:ext cx="0" cy="35448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CF28544-80B6-4D9D-879A-A819C9D04A2D}"/>
              </a:ext>
            </a:extLst>
          </p:cNvPr>
          <p:cNvPicPr>
            <a:picLocks noChangeAspect="1"/>
          </p:cNvPicPr>
          <p:nvPr/>
        </p:nvPicPr>
        <p:blipFill>
          <a:blip r:embed="rId5"/>
          <a:stretch>
            <a:fillRect/>
          </a:stretch>
        </p:blipFill>
        <p:spPr>
          <a:xfrm>
            <a:off x="251070" y="3406549"/>
            <a:ext cx="1241370" cy="773671"/>
          </a:xfrm>
          <a:prstGeom prst="rect">
            <a:avLst/>
          </a:prstGeom>
        </p:spPr>
      </p:pic>
      <p:pic>
        <p:nvPicPr>
          <p:cNvPr id="13" name="Picture 12">
            <a:extLst>
              <a:ext uri="{FF2B5EF4-FFF2-40B4-BE49-F238E27FC236}">
                <a16:creationId xmlns:a16="http://schemas.microsoft.com/office/drawing/2014/main" id="{61D12683-78CA-4D01-9CF5-95B732B24D86}"/>
              </a:ext>
            </a:extLst>
          </p:cNvPr>
          <p:cNvPicPr>
            <a:picLocks noChangeAspect="1"/>
          </p:cNvPicPr>
          <p:nvPr/>
        </p:nvPicPr>
        <p:blipFill>
          <a:blip r:embed="rId6"/>
          <a:stretch>
            <a:fillRect/>
          </a:stretch>
        </p:blipFill>
        <p:spPr>
          <a:xfrm>
            <a:off x="1600630" y="4187438"/>
            <a:ext cx="1241371" cy="697978"/>
          </a:xfrm>
          <a:prstGeom prst="rect">
            <a:avLst/>
          </a:prstGeom>
        </p:spPr>
      </p:pic>
      <p:pic>
        <p:nvPicPr>
          <p:cNvPr id="14" name="Picture 13">
            <a:extLst>
              <a:ext uri="{FF2B5EF4-FFF2-40B4-BE49-F238E27FC236}">
                <a16:creationId xmlns:a16="http://schemas.microsoft.com/office/drawing/2014/main" id="{3A77EA56-7937-4179-BC0F-1618925025B5}"/>
              </a:ext>
            </a:extLst>
          </p:cNvPr>
          <p:cNvPicPr>
            <a:picLocks noChangeAspect="1"/>
          </p:cNvPicPr>
          <p:nvPr/>
        </p:nvPicPr>
        <p:blipFill>
          <a:blip r:embed="rId7"/>
          <a:stretch>
            <a:fillRect/>
          </a:stretch>
        </p:blipFill>
        <p:spPr>
          <a:xfrm>
            <a:off x="192427" y="4997844"/>
            <a:ext cx="1153298" cy="823784"/>
          </a:xfrm>
          <a:prstGeom prst="rect">
            <a:avLst/>
          </a:prstGeom>
        </p:spPr>
      </p:pic>
      <p:pic>
        <p:nvPicPr>
          <p:cNvPr id="15" name="Picture 14">
            <a:extLst>
              <a:ext uri="{FF2B5EF4-FFF2-40B4-BE49-F238E27FC236}">
                <a16:creationId xmlns:a16="http://schemas.microsoft.com/office/drawing/2014/main" id="{05B5DE95-1EAE-419C-A525-E7736C39697D}"/>
              </a:ext>
            </a:extLst>
          </p:cNvPr>
          <p:cNvPicPr>
            <a:picLocks noChangeAspect="1"/>
          </p:cNvPicPr>
          <p:nvPr/>
        </p:nvPicPr>
        <p:blipFill>
          <a:blip r:embed="rId8"/>
          <a:stretch>
            <a:fillRect/>
          </a:stretch>
        </p:blipFill>
        <p:spPr>
          <a:xfrm>
            <a:off x="1600630" y="5785391"/>
            <a:ext cx="1037968" cy="830374"/>
          </a:xfrm>
          <a:prstGeom prst="rect">
            <a:avLst/>
          </a:prstGeom>
        </p:spPr>
      </p:pic>
      <p:pic>
        <p:nvPicPr>
          <p:cNvPr id="18" name="Picture 17">
            <a:extLst>
              <a:ext uri="{FF2B5EF4-FFF2-40B4-BE49-F238E27FC236}">
                <a16:creationId xmlns:a16="http://schemas.microsoft.com/office/drawing/2014/main" id="{3A512F32-1F78-4DAC-BF45-F981001B838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76681" y="4180220"/>
            <a:ext cx="512195" cy="817624"/>
          </a:xfrm>
          <a:prstGeom prst="rect">
            <a:avLst/>
          </a:prstGeom>
        </p:spPr>
      </p:pic>
      <p:pic>
        <p:nvPicPr>
          <p:cNvPr id="19" name="Picture 18">
            <a:extLst>
              <a:ext uri="{FF2B5EF4-FFF2-40B4-BE49-F238E27FC236}">
                <a16:creationId xmlns:a16="http://schemas.microsoft.com/office/drawing/2014/main" id="{3A5D799C-C50C-4666-8D6B-38411D78FDAB}"/>
              </a:ext>
            </a:extLst>
          </p:cNvPr>
          <p:cNvPicPr>
            <a:picLocks noChangeAspect="1"/>
          </p:cNvPicPr>
          <p:nvPr/>
        </p:nvPicPr>
        <p:blipFill rotWithShape="1">
          <a:blip r:embed="rId9">
            <a:clrChange>
              <a:clrFrom>
                <a:srgbClr val="FFFFFF"/>
              </a:clrFrom>
              <a:clrTo>
                <a:srgbClr val="FFFFFF">
                  <a:alpha val="0"/>
                </a:srgbClr>
              </a:clrTo>
            </a:clrChange>
          </a:blip>
          <a:srcRect l="25145" t="12324" r="20376" b="6874"/>
          <a:stretch/>
        </p:blipFill>
        <p:spPr>
          <a:xfrm rot="17875030">
            <a:off x="1722000" y="3504323"/>
            <a:ext cx="299828" cy="700038"/>
          </a:xfrm>
          <a:prstGeom prst="rect">
            <a:avLst/>
          </a:prstGeom>
        </p:spPr>
      </p:pic>
      <p:pic>
        <p:nvPicPr>
          <p:cNvPr id="20" name="Picture 19">
            <a:extLst>
              <a:ext uri="{FF2B5EF4-FFF2-40B4-BE49-F238E27FC236}">
                <a16:creationId xmlns:a16="http://schemas.microsoft.com/office/drawing/2014/main" id="{095CE25F-3F33-4AA1-9F62-30640D0A10A1}"/>
              </a:ext>
            </a:extLst>
          </p:cNvPr>
          <p:cNvPicPr>
            <a:picLocks noChangeAspect="1"/>
          </p:cNvPicPr>
          <p:nvPr/>
        </p:nvPicPr>
        <p:blipFill rotWithShape="1">
          <a:blip r:embed="rId9">
            <a:clrChange>
              <a:clrFrom>
                <a:srgbClr val="FFFFFF"/>
              </a:clrFrom>
              <a:clrTo>
                <a:srgbClr val="FFFFFF">
                  <a:alpha val="0"/>
                </a:srgbClr>
              </a:clrTo>
            </a:clrChange>
          </a:blip>
          <a:srcRect l="25145" t="12324" r="20376" b="6874"/>
          <a:stretch/>
        </p:blipFill>
        <p:spPr>
          <a:xfrm rot="17561519">
            <a:off x="1649709" y="5171706"/>
            <a:ext cx="209288" cy="700038"/>
          </a:xfrm>
          <a:prstGeom prst="rect">
            <a:avLst/>
          </a:prstGeom>
        </p:spPr>
      </p:pic>
      <p:sp>
        <p:nvSpPr>
          <p:cNvPr id="21" name="Content Placeholder 2">
            <a:extLst>
              <a:ext uri="{FF2B5EF4-FFF2-40B4-BE49-F238E27FC236}">
                <a16:creationId xmlns:a16="http://schemas.microsoft.com/office/drawing/2014/main" id="{8C532075-213D-49A8-8D38-1B6FB16DD867}"/>
              </a:ext>
            </a:extLst>
          </p:cNvPr>
          <p:cNvSpPr>
            <a:spLocks noGrp="1"/>
          </p:cNvSpPr>
          <p:nvPr>
            <p:ph idx="1"/>
          </p:nvPr>
        </p:nvSpPr>
        <p:spPr>
          <a:xfrm>
            <a:off x="4791865" y="3396935"/>
            <a:ext cx="4101065" cy="2369880"/>
          </a:xfrm>
        </p:spPr>
        <p:txBody>
          <a:bodyPr/>
          <a:lstStyle/>
          <a:p>
            <a:r>
              <a:rPr lang="en-US" sz="1600" dirty="0"/>
              <a:t>Document-based systems engineering produces disparate, inconsistent artifacts with no direct link to implementation</a:t>
            </a:r>
          </a:p>
          <a:p>
            <a:r>
              <a:rPr lang="en-US" sz="1600" dirty="0"/>
              <a:t>After thought: Is system vulnerable to cyber attack? What critical mission functions could be impacted?</a:t>
            </a:r>
          </a:p>
          <a:p>
            <a:r>
              <a:rPr lang="en-US" sz="1600" dirty="0"/>
              <a:t>Analysis is manual, painstaking and difficult to verify </a:t>
            </a:r>
          </a:p>
        </p:txBody>
      </p:sp>
      <p:sp>
        <p:nvSpPr>
          <p:cNvPr id="22" name="Rectangle 21">
            <a:extLst>
              <a:ext uri="{FF2B5EF4-FFF2-40B4-BE49-F238E27FC236}">
                <a16:creationId xmlns:a16="http://schemas.microsoft.com/office/drawing/2014/main" id="{BFF3660A-3E29-4C17-A568-1C7573EC5334}"/>
              </a:ext>
            </a:extLst>
          </p:cNvPr>
          <p:cNvSpPr/>
          <p:nvPr/>
        </p:nvSpPr>
        <p:spPr>
          <a:xfrm>
            <a:off x="332399" y="4928084"/>
            <a:ext cx="8479201" cy="1407225"/>
          </a:xfrm>
          <a:prstGeom prst="rect">
            <a:avLst/>
          </a:prstGeom>
          <a:solidFill>
            <a:srgbClr val="FFFAC9"/>
          </a:solidFill>
          <a:ln w="3175" cmpd="sng">
            <a:solidFill>
              <a:schemeClr val="tx2">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1F497D">
                    <a:lumMod val="75000"/>
                  </a:srgbClr>
                </a:solidFill>
              </a:rPr>
              <a:t>“Nearly all major acquisition programs that were operationally tested between 2012 and 2017 had mission-critical cyber vulnerabilities that adversaries could compromise” </a:t>
            </a:r>
            <a:br>
              <a:rPr lang="en-US" sz="2000" b="1" dirty="0">
                <a:solidFill>
                  <a:srgbClr val="1F497D">
                    <a:lumMod val="75000"/>
                  </a:srgbClr>
                </a:solidFill>
              </a:rPr>
            </a:br>
            <a:r>
              <a:rPr lang="en-US" sz="2000" b="1" dirty="0">
                <a:solidFill>
                  <a:srgbClr val="1F497D">
                    <a:lumMod val="75000"/>
                  </a:srgbClr>
                </a:solidFill>
              </a:rPr>
              <a:t>– Government Accountability Office, Oct 2018</a:t>
            </a:r>
          </a:p>
        </p:txBody>
      </p:sp>
      <p:pic>
        <p:nvPicPr>
          <p:cNvPr id="65" name="Picture 64">
            <a:extLst>
              <a:ext uri="{FF2B5EF4-FFF2-40B4-BE49-F238E27FC236}">
                <a16:creationId xmlns:a16="http://schemas.microsoft.com/office/drawing/2014/main" id="{779AE66B-3976-4EC6-B0D3-C8794F71C4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109" y="1013736"/>
            <a:ext cx="7282461" cy="1905000"/>
          </a:xfrm>
          <a:prstGeom prst="rect">
            <a:avLst/>
          </a:prstGeom>
          <a:ln>
            <a:solidFill>
              <a:schemeClr val="tx1"/>
            </a:solidFill>
          </a:ln>
        </p:spPr>
      </p:pic>
    </p:spTree>
    <p:extLst>
      <p:ext uri="{BB962C8B-B14F-4D97-AF65-F5344CB8AC3E}">
        <p14:creationId xmlns:p14="http://schemas.microsoft.com/office/powerpoint/2010/main" val="26930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8A68283F-EC26-4F47-BAD0-71EA1778DFD7}"/>
              </a:ext>
            </a:extLst>
          </p:cNvPr>
          <p:cNvSpPr/>
          <p:nvPr/>
        </p:nvSpPr>
        <p:spPr>
          <a:xfrm>
            <a:off x="4609431" y="932083"/>
            <a:ext cx="4454413" cy="5541870"/>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EA364F14-A3F2-8247-9E3B-EE2FEE223EC1}"/>
              </a:ext>
            </a:extLst>
          </p:cNvPr>
          <p:cNvGrpSpPr/>
          <p:nvPr/>
        </p:nvGrpSpPr>
        <p:grpSpPr>
          <a:xfrm>
            <a:off x="-9525" y="886365"/>
            <a:ext cx="9163050" cy="45719"/>
            <a:chOff x="-9525" y="886365"/>
            <a:chExt cx="9163050" cy="45719"/>
          </a:xfrm>
        </p:grpSpPr>
        <p:sp>
          <p:nvSpPr>
            <p:cNvPr id="133" name="Rectangle 132">
              <a:extLst>
                <a:ext uri="{FF2B5EF4-FFF2-40B4-BE49-F238E27FC236}">
                  <a16:creationId xmlns:a16="http://schemas.microsoft.com/office/drawing/2014/main" id="{073B6ED9-981D-1346-9EB1-C10863B61C66}"/>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03131122-9E7A-0447-B48D-200AB3C080E0}"/>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0A8F8311-4DB9-46E3-A7D1-87B9A769204F}"/>
              </a:ext>
            </a:extLst>
          </p:cNvPr>
          <p:cNvSpPr>
            <a:spLocks noGrp="1"/>
          </p:cNvSpPr>
          <p:nvPr>
            <p:ph type="title"/>
          </p:nvPr>
        </p:nvSpPr>
        <p:spPr/>
        <p:txBody>
          <a:bodyPr/>
          <a:lstStyle/>
          <a:p>
            <a:r>
              <a:rPr lang="en-US" dirty="0"/>
              <a:t>Model-Based Development Offers Solutions</a:t>
            </a:r>
          </a:p>
        </p:txBody>
      </p:sp>
      <p:sp>
        <p:nvSpPr>
          <p:cNvPr id="3" name="Content Placeholder 2">
            <a:extLst>
              <a:ext uri="{FF2B5EF4-FFF2-40B4-BE49-F238E27FC236}">
                <a16:creationId xmlns:a16="http://schemas.microsoft.com/office/drawing/2014/main" id="{6A611050-EAA0-496C-9538-5FD20AA6F5DF}"/>
              </a:ext>
            </a:extLst>
          </p:cNvPr>
          <p:cNvSpPr>
            <a:spLocks noGrp="1"/>
          </p:cNvSpPr>
          <p:nvPr>
            <p:ph idx="1"/>
          </p:nvPr>
        </p:nvSpPr>
        <p:spPr>
          <a:xfrm>
            <a:off x="146365" y="1191094"/>
            <a:ext cx="4293205" cy="4570482"/>
          </a:xfrm>
        </p:spPr>
        <p:txBody>
          <a:bodyPr/>
          <a:lstStyle/>
          <a:p>
            <a:r>
              <a:rPr lang="en-US" dirty="0"/>
              <a:t>Model-Based Systems Engineering (MBSE) practice generates digital, traceable artifacts </a:t>
            </a:r>
          </a:p>
          <a:p>
            <a:pPr lvl="1"/>
            <a:r>
              <a:rPr lang="en-US" dirty="0"/>
              <a:t>System requirements and design represented in formal, machine-readable language</a:t>
            </a:r>
          </a:p>
          <a:p>
            <a:pPr lvl="1"/>
            <a:r>
              <a:rPr lang="en-US" dirty="0"/>
              <a:t>Authoritative source of truth for system developers and stakeholders</a:t>
            </a:r>
          </a:p>
          <a:p>
            <a:pPr lvl="1"/>
            <a:r>
              <a:rPr lang="en-US" dirty="0"/>
              <a:t>Removes air gaps between activities, providing clear traceability</a:t>
            </a:r>
          </a:p>
          <a:p>
            <a:r>
              <a:rPr lang="en-US" dirty="0"/>
              <a:t>Evolving digital model throughout system lifecycle can be leveraged to inform cyber analysis at each phase of development</a:t>
            </a:r>
            <a:endParaRPr lang="en-US" sz="1800" dirty="0"/>
          </a:p>
        </p:txBody>
      </p:sp>
      <p:sp>
        <p:nvSpPr>
          <p:cNvPr id="7" name="Rectangle 6">
            <a:extLst>
              <a:ext uri="{FF2B5EF4-FFF2-40B4-BE49-F238E27FC236}">
                <a16:creationId xmlns:a16="http://schemas.microsoft.com/office/drawing/2014/main" id="{E69211AF-A51E-4284-9A85-9F1DEA618CB5}"/>
              </a:ext>
            </a:extLst>
          </p:cNvPr>
          <p:cNvSpPr/>
          <p:nvPr/>
        </p:nvSpPr>
        <p:spPr>
          <a:xfrm>
            <a:off x="-23496" y="3252610"/>
            <a:ext cx="304800" cy="381000"/>
          </a:xfrm>
          <a:prstGeom prst="rect">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51A525-CD87-4B9B-86D2-B887BCEE5A5B}"/>
              </a:ext>
            </a:extLst>
          </p:cNvPr>
          <p:cNvSpPr/>
          <p:nvPr/>
        </p:nvSpPr>
        <p:spPr>
          <a:xfrm>
            <a:off x="52704" y="5932379"/>
            <a:ext cx="304800" cy="381000"/>
          </a:xfrm>
          <a:prstGeom prst="rect">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80AA3E7-87DD-45B2-87AF-56235D85D265}"/>
              </a:ext>
            </a:extLst>
          </p:cNvPr>
          <p:cNvSpPr/>
          <p:nvPr/>
        </p:nvSpPr>
        <p:spPr>
          <a:xfrm>
            <a:off x="5542948" y="2143446"/>
            <a:ext cx="2820486" cy="2820486"/>
          </a:xfrm>
          <a:prstGeom prst="ellipse">
            <a:avLst/>
          </a:prstGeom>
          <a:solidFill>
            <a:schemeClr val="accent3">
              <a:lumMod val="20000"/>
              <a:lumOff val="80000"/>
            </a:schemeClr>
          </a:solidFill>
          <a:ln w="3175" cmpd="sng">
            <a:solidFill>
              <a:schemeClr val="tx2">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A3A1BB9E-6714-4FD7-B42C-FDE902BE64F2}"/>
              </a:ext>
            </a:extLst>
          </p:cNvPr>
          <p:cNvSpPr/>
          <p:nvPr/>
        </p:nvSpPr>
        <p:spPr>
          <a:xfrm>
            <a:off x="5612763" y="4213939"/>
            <a:ext cx="915138" cy="915138"/>
          </a:xfrm>
          <a:prstGeom prst="ellipse">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ln w="6350" cmpd="sng">
            <a:solidFill>
              <a:schemeClr val="accent6">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84D68194-A2FF-4EDC-B785-191A8D57AD3A}"/>
              </a:ext>
            </a:extLst>
          </p:cNvPr>
          <p:cNvGrpSpPr/>
          <p:nvPr/>
        </p:nvGrpSpPr>
        <p:grpSpPr>
          <a:xfrm flipH="1">
            <a:off x="5971446" y="4678047"/>
            <a:ext cx="148347" cy="368742"/>
            <a:chOff x="4939826" y="2144444"/>
            <a:chExt cx="153373" cy="381234"/>
          </a:xfrm>
        </p:grpSpPr>
        <p:sp>
          <p:nvSpPr>
            <p:cNvPr id="122" name="Oval 121">
              <a:extLst>
                <a:ext uri="{FF2B5EF4-FFF2-40B4-BE49-F238E27FC236}">
                  <a16:creationId xmlns:a16="http://schemas.microsoft.com/office/drawing/2014/main" id="{DD7CF710-8D36-434B-988A-22E5549C78E6}"/>
                </a:ext>
              </a:extLst>
            </p:cNvPr>
            <p:cNvSpPr/>
            <p:nvPr/>
          </p:nvSpPr>
          <p:spPr>
            <a:xfrm>
              <a:off x="4952027" y="2144444"/>
              <a:ext cx="128973" cy="128973"/>
            </a:xfrm>
            <a:prstGeom prst="ellipse">
              <a:avLst/>
            </a:prstGeom>
            <a:solidFill>
              <a:schemeClr val="accent6">
                <a:lumMod val="7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3" name="Straight Connector 122">
              <a:extLst>
                <a:ext uri="{FF2B5EF4-FFF2-40B4-BE49-F238E27FC236}">
                  <a16:creationId xmlns:a16="http://schemas.microsoft.com/office/drawing/2014/main" id="{F25D07E4-8FF3-4307-95FF-F0D2FEDED112}"/>
                </a:ext>
              </a:extLst>
            </p:cNvPr>
            <p:cNvCxnSpPr/>
            <p:nvPr/>
          </p:nvCxnSpPr>
          <p:spPr>
            <a:xfrm>
              <a:off x="5016513" y="2273417"/>
              <a:ext cx="0" cy="1460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36732ACD-B249-49E6-8572-8ECABDAE260A}"/>
                </a:ext>
              </a:extLst>
            </p:cNvPr>
            <p:cNvCxnSpPr>
              <a:cxnSpLocks/>
            </p:cNvCxnSpPr>
            <p:nvPr/>
          </p:nvCxnSpPr>
          <p:spPr>
            <a:xfrm>
              <a:off x="4939826" y="2312676"/>
              <a:ext cx="1533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ECC6778-A325-4720-9251-4AE2B0F481A8}"/>
                </a:ext>
              </a:extLst>
            </p:cNvPr>
            <p:cNvCxnSpPr>
              <a:cxnSpLocks/>
            </p:cNvCxnSpPr>
            <p:nvPr/>
          </p:nvCxnSpPr>
          <p:spPr>
            <a:xfrm flipV="1">
              <a:off x="4952027" y="2417977"/>
              <a:ext cx="64486" cy="966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08E8C4A3-2A07-4EAA-AF7A-E7FBCBEB85AB}"/>
                </a:ext>
              </a:extLst>
            </p:cNvPr>
            <p:cNvCxnSpPr>
              <a:cxnSpLocks/>
            </p:cNvCxnSpPr>
            <p:nvPr/>
          </p:nvCxnSpPr>
          <p:spPr>
            <a:xfrm flipH="1" flipV="1">
              <a:off x="5016513" y="2421297"/>
              <a:ext cx="69703" cy="1043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8" name="TextBox 137">
            <a:extLst>
              <a:ext uri="{FF2B5EF4-FFF2-40B4-BE49-F238E27FC236}">
                <a16:creationId xmlns:a16="http://schemas.microsoft.com/office/drawing/2014/main" id="{529E2AC9-B349-4B55-BD1C-9DD49C161F5C}"/>
              </a:ext>
            </a:extLst>
          </p:cNvPr>
          <p:cNvSpPr txBox="1"/>
          <p:nvPr/>
        </p:nvSpPr>
        <p:spPr>
          <a:xfrm>
            <a:off x="5568679" y="4433178"/>
            <a:ext cx="1180921" cy="276999"/>
          </a:xfrm>
          <a:prstGeom prst="rect">
            <a:avLst/>
          </a:prstGeom>
          <a:noFill/>
        </p:spPr>
        <p:txBody>
          <a:bodyPr wrap="square" rtlCol="0">
            <a:spAutoFit/>
          </a:bodyPr>
          <a:lstStyle/>
          <a:p>
            <a:r>
              <a:rPr lang="en-US" sz="1200" dirty="0">
                <a:solidFill>
                  <a:schemeClr val="tx2">
                    <a:lumMod val="50000"/>
                  </a:schemeClr>
                </a:solidFill>
              </a:rPr>
              <a:t>Management</a:t>
            </a:r>
          </a:p>
        </p:txBody>
      </p:sp>
      <p:sp>
        <p:nvSpPr>
          <p:cNvPr id="139" name="Oval 138">
            <a:extLst>
              <a:ext uri="{FF2B5EF4-FFF2-40B4-BE49-F238E27FC236}">
                <a16:creationId xmlns:a16="http://schemas.microsoft.com/office/drawing/2014/main" id="{598CAC19-5E3D-4B09-B143-6E110A0690C2}"/>
              </a:ext>
            </a:extLst>
          </p:cNvPr>
          <p:cNvSpPr/>
          <p:nvPr/>
        </p:nvSpPr>
        <p:spPr>
          <a:xfrm>
            <a:off x="5085379" y="3047538"/>
            <a:ext cx="915138" cy="915138"/>
          </a:xfrm>
          <a:prstGeom prst="ellipse">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ln w="6350" cmpd="sng">
            <a:solidFill>
              <a:schemeClr val="accent6">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673BCEFD-2EE9-4339-8F89-7B0A39D37B43}"/>
              </a:ext>
            </a:extLst>
          </p:cNvPr>
          <p:cNvSpPr txBox="1"/>
          <p:nvPr/>
        </p:nvSpPr>
        <p:spPr>
          <a:xfrm>
            <a:off x="4931707" y="3145608"/>
            <a:ext cx="1234420" cy="461665"/>
          </a:xfrm>
          <a:prstGeom prst="rect">
            <a:avLst/>
          </a:prstGeom>
          <a:noFill/>
        </p:spPr>
        <p:txBody>
          <a:bodyPr wrap="square" rtlCol="0">
            <a:spAutoFit/>
          </a:bodyPr>
          <a:lstStyle/>
          <a:p>
            <a:pPr algn="ctr"/>
            <a:r>
              <a:rPr lang="en-US" sz="1200" dirty="0">
                <a:solidFill>
                  <a:schemeClr val="tx2">
                    <a:lumMod val="50000"/>
                  </a:schemeClr>
                </a:solidFill>
              </a:rPr>
              <a:t>Simulation</a:t>
            </a:r>
            <a:br>
              <a:rPr lang="en-US" sz="1200" dirty="0">
                <a:solidFill>
                  <a:schemeClr val="tx2">
                    <a:lumMod val="50000"/>
                  </a:schemeClr>
                </a:solidFill>
              </a:rPr>
            </a:br>
            <a:r>
              <a:rPr lang="en-US" sz="1200" dirty="0">
                <a:solidFill>
                  <a:schemeClr val="tx2">
                    <a:lumMod val="50000"/>
                  </a:schemeClr>
                </a:solidFill>
              </a:rPr>
              <a:t>Development</a:t>
            </a:r>
          </a:p>
        </p:txBody>
      </p:sp>
      <p:grpSp>
        <p:nvGrpSpPr>
          <p:cNvPr id="141" name="Group 140">
            <a:extLst>
              <a:ext uri="{FF2B5EF4-FFF2-40B4-BE49-F238E27FC236}">
                <a16:creationId xmlns:a16="http://schemas.microsoft.com/office/drawing/2014/main" id="{03ED9F7D-0EFC-4AE5-9621-76779B534FF6}"/>
              </a:ext>
            </a:extLst>
          </p:cNvPr>
          <p:cNvGrpSpPr/>
          <p:nvPr/>
        </p:nvGrpSpPr>
        <p:grpSpPr>
          <a:xfrm flipH="1">
            <a:off x="5452154" y="3562742"/>
            <a:ext cx="148347" cy="368742"/>
            <a:chOff x="4939826" y="2144444"/>
            <a:chExt cx="153373" cy="381234"/>
          </a:xfrm>
        </p:grpSpPr>
        <p:sp>
          <p:nvSpPr>
            <p:cNvPr id="142" name="Oval 141">
              <a:extLst>
                <a:ext uri="{FF2B5EF4-FFF2-40B4-BE49-F238E27FC236}">
                  <a16:creationId xmlns:a16="http://schemas.microsoft.com/office/drawing/2014/main" id="{8849554B-EEA2-40BA-B2C1-30CD78B3E11F}"/>
                </a:ext>
              </a:extLst>
            </p:cNvPr>
            <p:cNvSpPr/>
            <p:nvPr/>
          </p:nvSpPr>
          <p:spPr>
            <a:xfrm>
              <a:off x="4952027" y="2144444"/>
              <a:ext cx="128973" cy="128973"/>
            </a:xfrm>
            <a:prstGeom prst="ellipse">
              <a:avLst/>
            </a:prstGeom>
            <a:solidFill>
              <a:schemeClr val="accent6">
                <a:lumMod val="7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3" name="Straight Connector 142">
              <a:extLst>
                <a:ext uri="{FF2B5EF4-FFF2-40B4-BE49-F238E27FC236}">
                  <a16:creationId xmlns:a16="http://schemas.microsoft.com/office/drawing/2014/main" id="{7C99750F-907E-4C87-A3BB-244A21B4ACB3}"/>
                </a:ext>
              </a:extLst>
            </p:cNvPr>
            <p:cNvCxnSpPr/>
            <p:nvPr/>
          </p:nvCxnSpPr>
          <p:spPr>
            <a:xfrm>
              <a:off x="5016513" y="2273417"/>
              <a:ext cx="0" cy="1460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73E06C03-0046-4BC8-85AC-60BA1A671F0B}"/>
                </a:ext>
              </a:extLst>
            </p:cNvPr>
            <p:cNvCxnSpPr>
              <a:cxnSpLocks/>
            </p:cNvCxnSpPr>
            <p:nvPr/>
          </p:nvCxnSpPr>
          <p:spPr>
            <a:xfrm>
              <a:off x="4939826" y="2312676"/>
              <a:ext cx="1533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AE988A5B-2144-4B4E-88B2-52495F09C9AE}"/>
                </a:ext>
              </a:extLst>
            </p:cNvPr>
            <p:cNvCxnSpPr>
              <a:cxnSpLocks/>
            </p:cNvCxnSpPr>
            <p:nvPr/>
          </p:nvCxnSpPr>
          <p:spPr>
            <a:xfrm flipV="1">
              <a:off x="4952027" y="2417977"/>
              <a:ext cx="64486" cy="966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A53E49F2-6921-460B-A92C-E43619F3628C}"/>
                </a:ext>
              </a:extLst>
            </p:cNvPr>
            <p:cNvCxnSpPr>
              <a:cxnSpLocks/>
            </p:cNvCxnSpPr>
            <p:nvPr/>
          </p:nvCxnSpPr>
          <p:spPr>
            <a:xfrm flipH="1" flipV="1">
              <a:off x="5016513" y="2421297"/>
              <a:ext cx="69703" cy="1043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7" name="Oval 146">
            <a:extLst>
              <a:ext uri="{FF2B5EF4-FFF2-40B4-BE49-F238E27FC236}">
                <a16:creationId xmlns:a16="http://schemas.microsoft.com/office/drawing/2014/main" id="{21D69BEC-203E-4469-B854-CFA6B63EA7C2}"/>
              </a:ext>
            </a:extLst>
          </p:cNvPr>
          <p:cNvSpPr/>
          <p:nvPr/>
        </p:nvSpPr>
        <p:spPr>
          <a:xfrm>
            <a:off x="5656209" y="2030574"/>
            <a:ext cx="915138" cy="915139"/>
          </a:xfrm>
          <a:prstGeom prst="ellipse">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ln w="6350" cmpd="sng">
            <a:solidFill>
              <a:schemeClr val="accent6">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617CC955-5245-4288-BFE2-47F4199DAA9C}"/>
              </a:ext>
            </a:extLst>
          </p:cNvPr>
          <p:cNvSpPr txBox="1"/>
          <p:nvPr/>
        </p:nvSpPr>
        <p:spPr>
          <a:xfrm>
            <a:off x="5501780" y="2055364"/>
            <a:ext cx="1234420" cy="461665"/>
          </a:xfrm>
          <a:prstGeom prst="rect">
            <a:avLst/>
          </a:prstGeom>
          <a:noFill/>
        </p:spPr>
        <p:txBody>
          <a:bodyPr wrap="square" rtlCol="0">
            <a:spAutoFit/>
          </a:bodyPr>
          <a:lstStyle/>
          <a:p>
            <a:pPr algn="ctr"/>
            <a:r>
              <a:rPr lang="en-US" sz="1200" dirty="0">
                <a:solidFill>
                  <a:schemeClr val="tx2">
                    <a:lumMod val="50000"/>
                  </a:schemeClr>
                </a:solidFill>
              </a:rPr>
              <a:t>H/W Engineering</a:t>
            </a:r>
          </a:p>
        </p:txBody>
      </p:sp>
      <p:grpSp>
        <p:nvGrpSpPr>
          <p:cNvPr id="149" name="Group 148">
            <a:extLst>
              <a:ext uri="{FF2B5EF4-FFF2-40B4-BE49-F238E27FC236}">
                <a16:creationId xmlns:a16="http://schemas.microsoft.com/office/drawing/2014/main" id="{32036CF2-B84E-4055-A84B-BDF4ECAA24E3}"/>
              </a:ext>
            </a:extLst>
          </p:cNvPr>
          <p:cNvGrpSpPr/>
          <p:nvPr/>
        </p:nvGrpSpPr>
        <p:grpSpPr>
          <a:xfrm flipH="1">
            <a:off x="6029029" y="2514647"/>
            <a:ext cx="148347" cy="368742"/>
            <a:chOff x="4939826" y="2144444"/>
            <a:chExt cx="153373" cy="381234"/>
          </a:xfrm>
        </p:grpSpPr>
        <p:sp>
          <p:nvSpPr>
            <p:cNvPr id="150" name="Oval 149">
              <a:extLst>
                <a:ext uri="{FF2B5EF4-FFF2-40B4-BE49-F238E27FC236}">
                  <a16:creationId xmlns:a16="http://schemas.microsoft.com/office/drawing/2014/main" id="{237E91E4-0BF5-4E1F-8A6D-D0AD03C8F254}"/>
                </a:ext>
              </a:extLst>
            </p:cNvPr>
            <p:cNvSpPr/>
            <p:nvPr/>
          </p:nvSpPr>
          <p:spPr>
            <a:xfrm>
              <a:off x="4952027" y="2144444"/>
              <a:ext cx="128973" cy="128973"/>
            </a:xfrm>
            <a:prstGeom prst="ellipse">
              <a:avLst/>
            </a:prstGeom>
            <a:solidFill>
              <a:schemeClr val="accent6">
                <a:lumMod val="7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1" name="Straight Connector 150">
              <a:extLst>
                <a:ext uri="{FF2B5EF4-FFF2-40B4-BE49-F238E27FC236}">
                  <a16:creationId xmlns:a16="http://schemas.microsoft.com/office/drawing/2014/main" id="{CED634D1-F843-4828-B705-E43A7555EE65}"/>
                </a:ext>
              </a:extLst>
            </p:cNvPr>
            <p:cNvCxnSpPr/>
            <p:nvPr/>
          </p:nvCxnSpPr>
          <p:spPr>
            <a:xfrm>
              <a:off x="5016513" y="2273417"/>
              <a:ext cx="0" cy="1460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8C95FD27-CD4F-46B0-9216-F8F52DA9238E}"/>
                </a:ext>
              </a:extLst>
            </p:cNvPr>
            <p:cNvCxnSpPr>
              <a:cxnSpLocks/>
            </p:cNvCxnSpPr>
            <p:nvPr/>
          </p:nvCxnSpPr>
          <p:spPr>
            <a:xfrm>
              <a:off x="4939826" y="2312676"/>
              <a:ext cx="1533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E1175F82-4697-4E21-B18E-63FE61C953E9}"/>
                </a:ext>
              </a:extLst>
            </p:cNvPr>
            <p:cNvCxnSpPr>
              <a:cxnSpLocks/>
            </p:cNvCxnSpPr>
            <p:nvPr/>
          </p:nvCxnSpPr>
          <p:spPr>
            <a:xfrm flipV="1">
              <a:off x="4952027" y="2417977"/>
              <a:ext cx="64486" cy="966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92155B0A-BE87-48DD-9F1B-C5A027E7D55A}"/>
                </a:ext>
              </a:extLst>
            </p:cNvPr>
            <p:cNvCxnSpPr>
              <a:cxnSpLocks/>
            </p:cNvCxnSpPr>
            <p:nvPr/>
          </p:nvCxnSpPr>
          <p:spPr>
            <a:xfrm flipH="1" flipV="1">
              <a:off x="5016513" y="2421297"/>
              <a:ext cx="69703" cy="1043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5" name="Oval 154">
            <a:extLst>
              <a:ext uri="{FF2B5EF4-FFF2-40B4-BE49-F238E27FC236}">
                <a16:creationId xmlns:a16="http://schemas.microsoft.com/office/drawing/2014/main" id="{9C25BC57-5276-4319-ABC9-33C7E5254C61}"/>
              </a:ext>
            </a:extLst>
          </p:cNvPr>
          <p:cNvSpPr/>
          <p:nvPr/>
        </p:nvSpPr>
        <p:spPr>
          <a:xfrm>
            <a:off x="7345418" y="2040460"/>
            <a:ext cx="915138" cy="915139"/>
          </a:xfrm>
          <a:prstGeom prst="ellipse">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ln w="6350" cmpd="sng">
            <a:solidFill>
              <a:schemeClr val="accent6">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E2256A15-878A-40AB-BE4A-19895CA83C67}"/>
              </a:ext>
            </a:extLst>
          </p:cNvPr>
          <p:cNvSpPr txBox="1"/>
          <p:nvPr/>
        </p:nvSpPr>
        <p:spPr>
          <a:xfrm>
            <a:off x="7190989" y="2065250"/>
            <a:ext cx="1234420" cy="461665"/>
          </a:xfrm>
          <a:prstGeom prst="rect">
            <a:avLst/>
          </a:prstGeom>
          <a:noFill/>
        </p:spPr>
        <p:txBody>
          <a:bodyPr wrap="square" rtlCol="0">
            <a:spAutoFit/>
          </a:bodyPr>
          <a:lstStyle/>
          <a:p>
            <a:pPr algn="ctr"/>
            <a:r>
              <a:rPr lang="en-US" sz="1200" dirty="0">
                <a:solidFill>
                  <a:schemeClr val="tx2">
                    <a:lumMod val="50000"/>
                  </a:schemeClr>
                </a:solidFill>
              </a:rPr>
              <a:t>S/W </a:t>
            </a:r>
            <a:br>
              <a:rPr lang="en-US" sz="1200" dirty="0">
                <a:solidFill>
                  <a:schemeClr val="tx2">
                    <a:lumMod val="50000"/>
                  </a:schemeClr>
                </a:solidFill>
              </a:rPr>
            </a:br>
            <a:r>
              <a:rPr lang="en-US" sz="1200" dirty="0">
                <a:solidFill>
                  <a:schemeClr val="tx2">
                    <a:lumMod val="50000"/>
                  </a:schemeClr>
                </a:solidFill>
              </a:rPr>
              <a:t>Engineering</a:t>
            </a:r>
          </a:p>
        </p:txBody>
      </p:sp>
      <p:grpSp>
        <p:nvGrpSpPr>
          <p:cNvPr id="157" name="Group 156">
            <a:extLst>
              <a:ext uri="{FF2B5EF4-FFF2-40B4-BE49-F238E27FC236}">
                <a16:creationId xmlns:a16="http://schemas.microsoft.com/office/drawing/2014/main" id="{6664C21E-D28B-4BB6-A031-B4E8E976F8A7}"/>
              </a:ext>
            </a:extLst>
          </p:cNvPr>
          <p:cNvGrpSpPr/>
          <p:nvPr/>
        </p:nvGrpSpPr>
        <p:grpSpPr>
          <a:xfrm flipH="1">
            <a:off x="7725254" y="2506233"/>
            <a:ext cx="148347" cy="368742"/>
            <a:chOff x="4939826" y="2144444"/>
            <a:chExt cx="153373" cy="381234"/>
          </a:xfrm>
        </p:grpSpPr>
        <p:sp>
          <p:nvSpPr>
            <p:cNvPr id="158" name="Oval 157">
              <a:extLst>
                <a:ext uri="{FF2B5EF4-FFF2-40B4-BE49-F238E27FC236}">
                  <a16:creationId xmlns:a16="http://schemas.microsoft.com/office/drawing/2014/main" id="{0B3A0C47-06BD-422F-97C2-AA492E7DAB0D}"/>
                </a:ext>
              </a:extLst>
            </p:cNvPr>
            <p:cNvSpPr/>
            <p:nvPr/>
          </p:nvSpPr>
          <p:spPr>
            <a:xfrm>
              <a:off x="4952027" y="2144444"/>
              <a:ext cx="128973" cy="128973"/>
            </a:xfrm>
            <a:prstGeom prst="ellipse">
              <a:avLst/>
            </a:prstGeom>
            <a:solidFill>
              <a:schemeClr val="accent6">
                <a:lumMod val="7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9" name="Straight Connector 158">
              <a:extLst>
                <a:ext uri="{FF2B5EF4-FFF2-40B4-BE49-F238E27FC236}">
                  <a16:creationId xmlns:a16="http://schemas.microsoft.com/office/drawing/2014/main" id="{C3CAFDBB-A108-431F-8A58-CA50649AA373}"/>
                </a:ext>
              </a:extLst>
            </p:cNvPr>
            <p:cNvCxnSpPr/>
            <p:nvPr/>
          </p:nvCxnSpPr>
          <p:spPr>
            <a:xfrm>
              <a:off x="5016513" y="2273417"/>
              <a:ext cx="0" cy="1460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659F3A0A-49DC-4B39-9454-0E3BBB9D54FB}"/>
                </a:ext>
              </a:extLst>
            </p:cNvPr>
            <p:cNvCxnSpPr>
              <a:cxnSpLocks/>
            </p:cNvCxnSpPr>
            <p:nvPr/>
          </p:nvCxnSpPr>
          <p:spPr>
            <a:xfrm>
              <a:off x="4939826" y="2312676"/>
              <a:ext cx="1533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04961F82-95B2-4FA8-9D76-A7B9A8854CF5}"/>
                </a:ext>
              </a:extLst>
            </p:cNvPr>
            <p:cNvCxnSpPr>
              <a:cxnSpLocks/>
            </p:cNvCxnSpPr>
            <p:nvPr/>
          </p:nvCxnSpPr>
          <p:spPr>
            <a:xfrm flipV="1">
              <a:off x="4952027" y="2417977"/>
              <a:ext cx="64486" cy="966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D85979EB-4F54-46C8-97CC-2BE8CB18D948}"/>
                </a:ext>
              </a:extLst>
            </p:cNvPr>
            <p:cNvCxnSpPr>
              <a:cxnSpLocks/>
            </p:cNvCxnSpPr>
            <p:nvPr/>
          </p:nvCxnSpPr>
          <p:spPr>
            <a:xfrm flipH="1" flipV="1">
              <a:off x="5016513" y="2421297"/>
              <a:ext cx="69703" cy="1043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3" name="Oval 162">
            <a:extLst>
              <a:ext uri="{FF2B5EF4-FFF2-40B4-BE49-F238E27FC236}">
                <a16:creationId xmlns:a16="http://schemas.microsoft.com/office/drawing/2014/main" id="{025E4C46-A1A8-410E-89FF-343C0EFFCD68}"/>
              </a:ext>
            </a:extLst>
          </p:cNvPr>
          <p:cNvSpPr/>
          <p:nvPr/>
        </p:nvSpPr>
        <p:spPr>
          <a:xfrm>
            <a:off x="7864697" y="3067934"/>
            <a:ext cx="915138" cy="915138"/>
          </a:xfrm>
          <a:prstGeom prst="ellipse">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ln w="6350" cmpd="sng">
            <a:solidFill>
              <a:schemeClr val="accent6">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98AC9B51-C5A7-431E-826D-9F3BBE8684FE}"/>
              </a:ext>
            </a:extLst>
          </p:cNvPr>
          <p:cNvGrpSpPr/>
          <p:nvPr/>
        </p:nvGrpSpPr>
        <p:grpSpPr>
          <a:xfrm flipH="1">
            <a:off x="8252950" y="3535807"/>
            <a:ext cx="148347" cy="368742"/>
            <a:chOff x="4939826" y="2144444"/>
            <a:chExt cx="153373" cy="381234"/>
          </a:xfrm>
        </p:grpSpPr>
        <p:sp>
          <p:nvSpPr>
            <p:cNvPr id="165" name="Oval 164">
              <a:extLst>
                <a:ext uri="{FF2B5EF4-FFF2-40B4-BE49-F238E27FC236}">
                  <a16:creationId xmlns:a16="http://schemas.microsoft.com/office/drawing/2014/main" id="{7D603207-4A7F-4E2C-9BC0-A459BDDD5A25}"/>
                </a:ext>
              </a:extLst>
            </p:cNvPr>
            <p:cNvSpPr/>
            <p:nvPr/>
          </p:nvSpPr>
          <p:spPr>
            <a:xfrm>
              <a:off x="4952027" y="2144444"/>
              <a:ext cx="128973" cy="128973"/>
            </a:xfrm>
            <a:prstGeom prst="ellipse">
              <a:avLst/>
            </a:prstGeom>
            <a:solidFill>
              <a:schemeClr val="accent6">
                <a:lumMod val="7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6" name="Straight Connector 165">
              <a:extLst>
                <a:ext uri="{FF2B5EF4-FFF2-40B4-BE49-F238E27FC236}">
                  <a16:creationId xmlns:a16="http://schemas.microsoft.com/office/drawing/2014/main" id="{A31D389D-31D1-41CF-AA2B-07F0E39B297E}"/>
                </a:ext>
              </a:extLst>
            </p:cNvPr>
            <p:cNvCxnSpPr/>
            <p:nvPr/>
          </p:nvCxnSpPr>
          <p:spPr>
            <a:xfrm>
              <a:off x="5016513" y="2273417"/>
              <a:ext cx="0" cy="1460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6E8632FE-2130-4215-847D-8384DC3C8E5F}"/>
                </a:ext>
              </a:extLst>
            </p:cNvPr>
            <p:cNvCxnSpPr>
              <a:cxnSpLocks/>
            </p:cNvCxnSpPr>
            <p:nvPr/>
          </p:nvCxnSpPr>
          <p:spPr>
            <a:xfrm>
              <a:off x="4939826" y="2312676"/>
              <a:ext cx="1533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2BEB8195-E09E-444B-90B1-6D18382E8958}"/>
                </a:ext>
              </a:extLst>
            </p:cNvPr>
            <p:cNvCxnSpPr>
              <a:cxnSpLocks/>
            </p:cNvCxnSpPr>
            <p:nvPr/>
          </p:nvCxnSpPr>
          <p:spPr>
            <a:xfrm flipV="1">
              <a:off x="4952027" y="2417977"/>
              <a:ext cx="64486" cy="966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D3B106F9-7741-4C93-847D-0B9735663E1E}"/>
                </a:ext>
              </a:extLst>
            </p:cNvPr>
            <p:cNvCxnSpPr>
              <a:cxnSpLocks/>
            </p:cNvCxnSpPr>
            <p:nvPr/>
          </p:nvCxnSpPr>
          <p:spPr>
            <a:xfrm flipH="1" flipV="1">
              <a:off x="5016513" y="2421297"/>
              <a:ext cx="69703" cy="1043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Box 169">
            <a:extLst>
              <a:ext uri="{FF2B5EF4-FFF2-40B4-BE49-F238E27FC236}">
                <a16:creationId xmlns:a16="http://schemas.microsoft.com/office/drawing/2014/main" id="{87A1F124-5324-4199-81B6-1C10C6BB532A}"/>
              </a:ext>
            </a:extLst>
          </p:cNvPr>
          <p:cNvSpPr txBox="1"/>
          <p:nvPr/>
        </p:nvSpPr>
        <p:spPr>
          <a:xfrm>
            <a:off x="7802987" y="3294192"/>
            <a:ext cx="1180921" cy="276999"/>
          </a:xfrm>
          <a:prstGeom prst="rect">
            <a:avLst/>
          </a:prstGeom>
          <a:noFill/>
        </p:spPr>
        <p:txBody>
          <a:bodyPr wrap="square" rtlCol="0">
            <a:spAutoFit/>
          </a:bodyPr>
          <a:lstStyle/>
          <a:p>
            <a:r>
              <a:rPr lang="en-US" sz="1150" dirty="0">
                <a:solidFill>
                  <a:schemeClr val="tx2">
                    <a:lumMod val="50000"/>
                  </a:schemeClr>
                </a:solidFill>
              </a:rPr>
              <a:t>Manufacturing</a:t>
            </a:r>
          </a:p>
        </p:txBody>
      </p:sp>
      <p:sp>
        <p:nvSpPr>
          <p:cNvPr id="171" name="Oval 170">
            <a:extLst>
              <a:ext uri="{FF2B5EF4-FFF2-40B4-BE49-F238E27FC236}">
                <a16:creationId xmlns:a16="http://schemas.microsoft.com/office/drawing/2014/main" id="{3D18027B-AD80-449C-8464-AE15BD75058A}"/>
              </a:ext>
            </a:extLst>
          </p:cNvPr>
          <p:cNvSpPr/>
          <p:nvPr/>
        </p:nvSpPr>
        <p:spPr>
          <a:xfrm>
            <a:off x="7280270" y="4238000"/>
            <a:ext cx="915138" cy="915138"/>
          </a:xfrm>
          <a:prstGeom prst="ellipse">
            <a:avLst/>
          </a:prstGeom>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40000"/>
                  <a:lumOff val="60000"/>
                </a:schemeClr>
              </a:gs>
            </a:gsLst>
            <a:lin ang="5400000" scaled="1"/>
          </a:gradFill>
          <a:ln w="6350" cmpd="sng">
            <a:solidFill>
              <a:schemeClr val="accent6">
                <a:lumMod val="7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4F6EDCEF-7B50-481F-8831-4B19D4EA3E56}"/>
              </a:ext>
            </a:extLst>
          </p:cNvPr>
          <p:cNvGrpSpPr/>
          <p:nvPr/>
        </p:nvGrpSpPr>
        <p:grpSpPr>
          <a:xfrm flipH="1">
            <a:off x="7675007" y="4673663"/>
            <a:ext cx="148347" cy="368742"/>
            <a:chOff x="4939826" y="2144444"/>
            <a:chExt cx="153373" cy="381234"/>
          </a:xfrm>
        </p:grpSpPr>
        <p:sp>
          <p:nvSpPr>
            <p:cNvPr id="173" name="Oval 172">
              <a:extLst>
                <a:ext uri="{FF2B5EF4-FFF2-40B4-BE49-F238E27FC236}">
                  <a16:creationId xmlns:a16="http://schemas.microsoft.com/office/drawing/2014/main" id="{556CDFD1-6EAA-4EEE-B84D-139BD72681D8}"/>
                </a:ext>
              </a:extLst>
            </p:cNvPr>
            <p:cNvSpPr/>
            <p:nvPr/>
          </p:nvSpPr>
          <p:spPr>
            <a:xfrm>
              <a:off x="4952027" y="2144444"/>
              <a:ext cx="128973" cy="128973"/>
            </a:xfrm>
            <a:prstGeom prst="ellipse">
              <a:avLst/>
            </a:prstGeom>
            <a:solidFill>
              <a:schemeClr val="accent6">
                <a:lumMod val="7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4" name="Straight Connector 173">
              <a:extLst>
                <a:ext uri="{FF2B5EF4-FFF2-40B4-BE49-F238E27FC236}">
                  <a16:creationId xmlns:a16="http://schemas.microsoft.com/office/drawing/2014/main" id="{D58EFAC5-A6DC-4A65-9F49-DE6AAC128B8C}"/>
                </a:ext>
              </a:extLst>
            </p:cNvPr>
            <p:cNvCxnSpPr/>
            <p:nvPr/>
          </p:nvCxnSpPr>
          <p:spPr>
            <a:xfrm>
              <a:off x="5016513" y="2273417"/>
              <a:ext cx="0" cy="1460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8A22F830-E84A-488B-97D0-370C0CF537EA}"/>
                </a:ext>
              </a:extLst>
            </p:cNvPr>
            <p:cNvCxnSpPr>
              <a:cxnSpLocks/>
            </p:cNvCxnSpPr>
            <p:nvPr/>
          </p:nvCxnSpPr>
          <p:spPr>
            <a:xfrm>
              <a:off x="4939826" y="2312676"/>
              <a:ext cx="15337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A6063015-E353-4688-85A6-4C0DBCB277A9}"/>
                </a:ext>
              </a:extLst>
            </p:cNvPr>
            <p:cNvCxnSpPr>
              <a:cxnSpLocks/>
            </p:cNvCxnSpPr>
            <p:nvPr/>
          </p:nvCxnSpPr>
          <p:spPr>
            <a:xfrm flipV="1">
              <a:off x="4952027" y="2417977"/>
              <a:ext cx="64486" cy="9662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891A688F-ED54-47E3-8F9C-179D10B1A857}"/>
                </a:ext>
              </a:extLst>
            </p:cNvPr>
            <p:cNvCxnSpPr>
              <a:cxnSpLocks/>
            </p:cNvCxnSpPr>
            <p:nvPr/>
          </p:nvCxnSpPr>
          <p:spPr>
            <a:xfrm flipH="1" flipV="1">
              <a:off x="5016513" y="2421297"/>
              <a:ext cx="69703" cy="1043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8" name="TextBox 177">
            <a:extLst>
              <a:ext uri="{FF2B5EF4-FFF2-40B4-BE49-F238E27FC236}">
                <a16:creationId xmlns:a16="http://schemas.microsoft.com/office/drawing/2014/main" id="{3C30E91E-C6B5-4779-BB30-57354CE66FF2}"/>
              </a:ext>
            </a:extLst>
          </p:cNvPr>
          <p:cNvSpPr txBox="1"/>
          <p:nvPr/>
        </p:nvSpPr>
        <p:spPr>
          <a:xfrm>
            <a:off x="7280271" y="4409426"/>
            <a:ext cx="915138" cy="276999"/>
          </a:xfrm>
          <a:prstGeom prst="rect">
            <a:avLst/>
          </a:prstGeom>
          <a:noFill/>
        </p:spPr>
        <p:txBody>
          <a:bodyPr wrap="square" rtlCol="0">
            <a:spAutoFit/>
          </a:bodyPr>
          <a:lstStyle/>
          <a:p>
            <a:pPr algn="ctr"/>
            <a:r>
              <a:rPr lang="en-US" sz="1200" dirty="0">
                <a:solidFill>
                  <a:schemeClr val="tx2">
                    <a:lumMod val="50000"/>
                  </a:schemeClr>
                </a:solidFill>
              </a:rPr>
              <a:t>Users</a:t>
            </a:r>
          </a:p>
        </p:txBody>
      </p:sp>
      <p:sp>
        <p:nvSpPr>
          <p:cNvPr id="180" name="Left-Right Arrow 125">
            <a:extLst>
              <a:ext uri="{FF2B5EF4-FFF2-40B4-BE49-F238E27FC236}">
                <a16:creationId xmlns:a16="http://schemas.microsoft.com/office/drawing/2014/main" id="{3E670C2B-9811-4FAC-80B8-35F717638AC9}"/>
              </a:ext>
            </a:extLst>
          </p:cNvPr>
          <p:cNvSpPr/>
          <p:nvPr/>
        </p:nvSpPr>
        <p:spPr>
          <a:xfrm rot="469218">
            <a:off x="6013034" y="3410807"/>
            <a:ext cx="359940" cy="208592"/>
          </a:xfrm>
          <a:prstGeom prst="leftRightArrow">
            <a:avLst>
              <a:gd name="adj1" fmla="val 25029"/>
              <a:gd name="adj2" fmla="val 38921"/>
            </a:avLst>
          </a:prstGeom>
          <a:gradFill flip="none" rotWithShape="1">
            <a:gsLst>
              <a:gs pos="100000">
                <a:schemeClr val="tx2"/>
              </a:gs>
              <a:gs pos="0">
                <a:schemeClr val="accent1">
                  <a:lumMod val="50000"/>
                </a:schemeClr>
              </a:gs>
              <a:gs pos="100000">
                <a:schemeClr val="tx2">
                  <a:lumMod val="20000"/>
                  <a:lumOff val="80000"/>
                </a:schemeClr>
              </a:gs>
              <a:gs pos="17000">
                <a:schemeClr val="accent1">
                  <a:lumMod val="50000"/>
                </a:schemeClr>
              </a:gs>
            </a:gsLst>
            <a:lin ang="0" scaled="1"/>
            <a:tileRect/>
          </a:gra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80FF8846-E6BA-4BBE-A962-D2DCF3FF6875}"/>
              </a:ext>
            </a:extLst>
          </p:cNvPr>
          <p:cNvSpPr/>
          <p:nvPr/>
        </p:nvSpPr>
        <p:spPr>
          <a:xfrm>
            <a:off x="6394647" y="3043738"/>
            <a:ext cx="1104742" cy="106513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mpd="sng">
            <a:solidFill>
              <a:srgbClr val="00000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accent1">
                    <a:lumMod val="50000"/>
                  </a:schemeClr>
                </a:solidFill>
              </a:rPr>
              <a:t>Model: </a:t>
            </a:r>
            <a:br>
              <a:rPr lang="en-US" sz="1400" b="1" dirty="0">
                <a:solidFill>
                  <a:schemeClr val="accent1">
                    <a:lumMod val="50000"/>
                  </a:schemeClr>
                </a:solidFill>
              </a:rPr>
            </a:br>
            <a:r>
              <a:rPr lang="en-US" sz="1200" b="1" dirty="0">
                <a:solidFill>
                  <a:schemeClr val="accent1">
                    <a:lumMod val="50000"/>
                  </a:schemeClr>
                </a:solidFill>
              </a:rPr>
              <a:t>SE Artifacts</a:t>
            </a:r>
            <a:endParaRPr lang="en-US" sz="1400" b="1" dirty="0">
              <a:solidFill>
                <a:schemeClr val="accent1">
                  <a:lumMod val="50000"/>
                </a:schemeClr>
              </a:solidFill>
            </a:endParaRPr>
          </a:p>
        </p:txBody>
      </p:sp>
      <p:sp>
        <p:nvSpPr>
          <p:cNvPr id="183" name="Left-Right Arrow 125">
            <a:extLst>
              <a:ext uri="{FF2B5EF4-FFF2-40B4-BE49-F238E27FC236}">
                <a16:creationId xmlns:a16="http://schemas.microsoft.com/office/drawing/2014/main" id="{C48FBCAA-63B3-48A8-B094-4E6F8D729170}"/>
              </a:ext>
            </a:extLst>
          </p:cNvPr>
          <p:cNvSpPr/>
          <p:nvPr/>
        </p:nvSpPr>
        <p:spPr>
          <a:xfrm rot="3100394">
            <a:off x="6340975" y="2891790"/>
            <a:ext cx="359940" cy="208592"/>
          </a:xfrm>
          <a:prstGeom prst="leftRightArrow">
            <a:avLst>
              <a:gd name="adj1" fmla="val 25029"/>
              <a:gd name="adj2" fmla="val 38921"/>
            </a:avLst>
          </a:prstGeom>
          <a:gradFill flip="none" rotWithShape="1">
            <a:gsLst>
              <a:gs pos="100000">
                <a:schemeClr val="tx2"/>
              </a:gs>
              <a:gs pos="0">
                <a:schemeClr val="accent1">
                  <a:lumMod val="50000"/>
                </a:schemeClr>
              </a:gs>
              <a:gs pos="100000">
                <a:schemeClr val="tx2">
                  <a:lumMod val="20000"/>
                  <a:lumOff val="80000"/>
                </a:schemeClr>
              </a:gs>
              <a:gs pos="17000">
                <a:schemeClr val="accent1">
                  <a:lumMod val="50000"/>
                </a:schemeClr>
              </a:gs>
            </a:gsLst>
            <a:lin ang="0" scaled="1"/>
            <a:tileRect/>
          </a:gra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Left-Right Arrow 125">
            <a:extLst>
              <a:ext uri="{FF2B5EF4-FFF2-40B4-BE49-F238E27FC236}">
                <a16:creationId xmlns:a16="http://schemas.microsoft.com/office/drawing/2014/main" id="{B7BAE5E8-5DFA-4A03-A9F6-D47B9356F044}"/>
              </a:ext>
            </a:extLst>
          </p:cNvPr>
          <p:cNvSpPr/>
          <p:nvPr/>
        </p:nvSpPr>
        <p:spPr>
          <a:xfrm rot="19027974">
            <a:off x="6252528" y="4020386"/>
            <a:ext cx="359940" cy="208592"/>
          </a:xfrm>
          <a:prstGeom prst="leftRightArrow">
            <a:avLst>
              <a:gd name="adj1" fmla="val 25029"/>
              <a:gd name="adj2" fmla="val 38921"/>
            </a:avLst>
          </a:prstGeom>
          <a:gradFill flip="none" rotWithShape="1">
            <a:gsLst>
              <a:gs pos="100000">
                <a:schemeClr val="tx2"/>
              </a:gs>
              <a:gs pos="0">
                <a:schemeClr val="accent1">
                  <a:lumMod val="50000"/>
                </a:schemeClr>
              </a:gs>
              <a:gs pos="100000">
                <a:schemeClr val="tx2">
                  <a:lumMod val="20000"/>
                  <a:lumOff val="80000"/>
                </a:schemeClr>
              </a:gs>
              <a:gs pos="17000">
                <a:schemeClr val="accent1">
                  <a:lumMod val="50000"/>
                </a:schemeClr>
              </a:gs>
            </a:gsLst>
            <a:lin ang="0" scaled="1"/>
            <a:tileRect/>
          </a:gra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Left-Right Arrow 125">
            <a:extLst>
              <a:ext uri="{FF2B5EF4-FFF2-40B4-BE49-F238E27FC236}">
                <a16:creationId xmlns:a16="http://schemas.microsoft.com/office/drawing/2014/main" id="{1C653DB5-5EC2-4D2F-BB30-80BEB4E95100}"/>
              </a:ext>
            </a:extLst>
          </p:cNvPr>
          <p:cNvSpPr/>
          <p:nvPr/>
        </p:nvSpPr>
        <p:spPr>
          <a:xfrm rot="13508177">
            <a:off x="7204798" y="4047384"/>
            <a:ext cx="359940" cy="208592"/>
          </a:xfrm>
          <a:prstGeom prst="leftRightArrow">
            <a:avLst>
              <a:gd name="adj1" fmla="val 25029"/>
              <a:gd name="adj2" fmla="val 38921"/>
            </a:avLst>
          </a:prstGeom>
          <a:gradFill flip="none" rotWithShape="1">
            <a:gsLst>
              <a:gs pos="100000">
                <a:schemeClr val="tx2"/>
              </a:gs>
              <a:gs pos="0">
                <a:schemeClr val="accent1">
                  <a:lumMod val="50000"/>
                </a:schemeClr>
              </a:gs>
              <a:gs pos="100000">
                <a:schemeClr val="tx2">
                  <a:lumMod val="20000"/>
                  <a:lumOff val="80000"/>
                </a:schemeClr>
              </a:gs>
              <a:gs pos="17000">
                <a:schemeClr val="accent1">
                  <a:lumMod val="50000"/>
                </a:schemeClr>
              </a:gs>
            </a:gsLst>
            <a:lin ang="0" scaled="1"/>
            <a:tileRect/>
          </a:gra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Left-Right Arrow 125">
            <a:extLst>
              <a:ext uri="{FF2B5EF4-FFF2-40B4-BE49-F238E27FC236}">
                <a16:creationId xmlns:a16="http://schemas.microsoft.com/office/drawing/2014/main" id="{3F427912-1D94-4534-B437-5BD94478B6D9}"/>
              </a:ext>
            </a:extLst>
          </p:cNvPr>
          <p:cNvSpPr/>
          <p:nvPr/>
        </p:nvSpPr>
        <p:spPr>
          <a:xfrm rot="10099997">
            <a:off x="7500165" y="3428272"/>
            <a:ext cx="359940" cy="208592"/>
          </a:xfrm>
          <a:prstGeom prst="leftRightArrow">
            <a:avLst>
              <a:gd name="adj1" fmla="val 25029"/>
              <a:gd name="adj2" fmla="val 38921"/>
            </a:avLst>
          </a:prstGeom>
          <a:gradFill flip="none" rotWithShape="1">
            <a:gsLst>
              <a:gs pos="100000">
                <a:schemeClr val="tx2"/>
              </a:gs>
              <a:gs pos="0">
                <a:schemeClr val="accent1">
                  <a:lumMod val="50000"/>
                </a:schemeClr>
              </a:gs>
              <a:gs pos="100000">
                <a:schemeClr val="tx2">
                  <a:lumMod val="20000"/>
                  <a:lumOff val="80000"/>
                </a:schemeClr>
              </a:gs>
              <a:gs pos="17000">
                <a:schemeClr val="accent1">
                  <a:lumMod val="50000"/>
                </a:schemeClr>
              </a:gs>
            </a:gsLst>
            <a:lin ang="0" scaled="1"/>
            <a:tileRect/>
          </a:gra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Left-Right Arrow 125">
            <a:extLst>
              <a:ext uri="{FF2B5EF4-FFF2-40B4-BE49-F238E27FC236}">
                <a16:creationId xmlns:a16="http://schemas.microsoft.com/office/drawing/2014/main" id="{F55D09AA-ACB2-4BB0-AEE8-6B987EBC100E}"/>
              </a:ext>
            </a:extLst>
          </p:cNvPr>
          <p:cNvSpPr/>
          <p:nvPr/>
        </p:nvSpPr>
        <p:spPr>
          <a:xfrm rot="7403530">
            <a:off x="7204104" y="2878701"/>
            <a:ext cx="359940" cy="208592"/>
          </a:xfrm>
          <a:prstGeom prst="leftRightArrow">
            <a:avLst>
              <a:gd name="adj1" fmla="val 25029"/>
              <a:gd name="adj2" fmla="val 38921"/>
            </a:avLst>
          </a:prstGeom>
          <a:gradFill flip="none" rotWithShape="1">
            <a:gsLst>
              <a:gs pos="100000">
                <a:schemeClr val="tx2"/>
              </a:gs>
              <a:gs pos="0">
                <a:schemeClr val="accent1">
                  <a:lumMod val="50000"/>
                </a:schemeClr>
              </a:gs>
              <a:gs pos="100000">
                <a:schemeClr val="tx2">
                  <a:lumMod val="20000"/>
                  <a:lumOff val="80000"/>
                </a:schemeClr>
              </a:gs>
              <a:gs pos="17000">
                <a:schemeClr val="accent1">
                  <a:lumMod val="50000"/>
                </a:schemeClr>
              </a:gs>
            </a:gsLst>
            <a:lin ang="0" scaled="1"/>
            <a:tileRect/>
          </a:gra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91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3E80-94A8-42A9-B5E2-3E27E2B48015}"/>
              </a:ext>
            </a:extLst>
          </p:cNvPr>
          <p:cNvSpPr>
            <a:spLocks noGrp="1"/>
          </p:cNvSpPr>
          <p:nvPr>
            <p:ph type="title"/>
          </p:nvPr>
        </p:nvSpPr>
        <p:spPr/>
        <p:txBody>
          <a:bodyPr/>
          <a:lstStyle/>
          <a:p>
            <a:r>
              <a:rPr lang="en-US" dirty="0"/>
              <a:t>SPARTAN Motivation</a:t>
            </a:r>
          </a:p>
        </p:txBody>
      </p:sp>
      <p:sp>
        <p:nvSpPr>
          <p:cNvPr id="3" name="Content Placeholder 2">
            <a:extLst>
              <a:ext uri="{FF2B5EF4-FFF2-40B4-BE49-F238E27FC236}">
                <a16:creationId xmlns:a16="http://schemas.microsoft.com/office/drawing/2014/main" id="{E62218D5-287D-4DA6-BC18-569EF98CB975}"/>
              </a:ext>
            </a:extLst>
          </p:cNvPr>
          <p:cNvSpPr>
            <a:spLocks noGrp="1"/>
          </p:cNvSpPr>
          <p:nvPr>
            <p:ph idx="1"/>
          </p:nvPr>
        </p:nvSpPr>
        <p:spPr>
          <a:xfrm>
            <a:off x="457200" y="990601"/>
            <a:ext cx="8305800" cy="7032694"/>
          </a:xfrm>
        </p:spPr>
        <p:txBody>
          <a:bodyPr/>
          <a:lstStyle/>
          <a:p>
            <a:r>
              <a:rPr lang="en-US" dirty="0"/>
              <a:t>Leverage model-based system representations to perform cyber analysis </a:t>
            </a:r>
          </a:p>
          <a:p>
            <a:r>
              <a:rPr lang="en-US" dirty="0"/>
              <a:t>Build tools to help Systems Engineers identify cyber threats and design cyber resiliency into systems</a:t>
            </a:r>
          </a:p>
          <a:p>
            <a:pPr lvl="1"/>
            <a:r>
              <a:rPr lang="en-US" dirty="0"/>
              <a:t>Cyber resiliency is a first-class stakeholder need, it should be taken into account in the earliest conceptual design phases </a:t>
            </a:r>
          </a:p>
          <a:p>
            <a:pPr lvl="1"/>
            <a:r>
              <a:rPr lang="en-US" dirty="0"/>
              <a:t>Expose the cyber-related faults the system should be resilient to</a:t>
            </a:r>
          </a:p>
          <a:p>
            <a:pPr lvl="1"/>
            <a:r>
              <a:rPr lang="en-US" dirty="0"/>
              <a:t>Auto-generate requirements from </a:t>
            </a:r>
            <a:r>
              <a:rPr lang="en-US" dirty="0" err="1"/>
              <a:t>SysML</a:t>
            </a:r>
            <a:r>
              <a:rPr lang="en-US" dirty="0"/>
              <a:t> models</a:t>
            </a:r>
          </a:p>
          <a:p>
            <a:r>
              <a:rPr lang="en-US" dirty="0"/>
              <a:t>Focus on earliest system representations</a:t>
            </a:r>
          </a:p>
          <a:p>
            <a:pPr lvl="1"/>
            <a:r>
              <a:rPr lang="en-US" dirty="0"/>
              <a:t>Conceptual level understanding of required system functions and architecture can inform cyber requirements</a:t>
            </a:r>
          </a:p>
          <a:p>
            <a:pPr lvl="1"/>
            <a:r>
              <a:rPr lang="en-US" dirty="0"/>
              <a:t>Who are the external actors accessing system resources, what are their roles and permissions (who is allowed to do what?)</a:t>
            </a:r>
          </a:p>
          <a:p>
            <a:pPr lvl="1"/>
            <a:r>
              <a:rPr lang="en-US" dirty="0"/>
              <a:t>What kinds of system outcomes are bad outcomes? </a:t>
            </a:r>
          </a:p>
          <a:p>
            <a:endParaRPr lang="en-US" dirty="0"/>
          </a:p>
          <a:p>
            <a:pPr lvl="1"/>
            <a:endParaRPr lang="en-US" dirty="0"/>
          </a:p>
          <a:p>
            <a:pPr lvl="1"/>
            <a:endParaRPr lang="en-US" dirty="0"/>
          </a:p>
          <a:p>
            <a:pPr lvl="1"/>
            <a:endParaRPr lang="en-US" dirty="0"/>
          </a:p>
          <a:p>
            <a:pPr lvl="1"/>
            <a:endParaRPr lang="en-US" dirty="0"/>
          </a:p>
          <a:p>
            <a:pPr marL="276225" lvl="1" indent="0">
              <a:buNone/>
            </a:pPr>
            <a:endParaRPr lang="en-US" dirty="0"/>
          </a:p>
        </p:txBody>
      </p:sp>
    </p:spTree>
    <p:extLst>
      <p:ext uri="{BB962C8B-B14F-4D97-AF65-F5344CB8AC3E}">
        <p14:creationId xmlns:p14="http://schemas.microsoft.com/office/powerpoint/2010/main" val="172458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2FE5611-C083-034B-89AE-22571F3ED108}"/>
              </a:ext>
            </a:extLst>
          </p:cNvPr>
          <p:cNvSpPr/>
          <p:nvPr/>
        </p:nvSpPr>
        <p:spPr>
          <a:xfrm>
            <a:off x="-9525" y="932082"/>
            <a:ext cx="9153525" cy="5697309"/>
          </a:xfrm>
          <a:prstGeom prst="rect">
            <a:avLst/>
          </a:prstGeom>
          <a:solidFill>
            <a:schemeClr val="bg1">
              <a:lumMod val="9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00FF7D05-8950-CC40-B9BA-9A79475FD7F2}"/>
              </a:ext>
            </a:extLst>
          </p:cNvPr>
          <p:cNvGrpSpPr/>
          <p:nvPr/>
        </p:nvGrpSpPr>
        <p:grpSpPr>
          <a:xfrm>
            <a:off x="-9525" y="886365"/>
            <a:ext cx="9163050" cy="45719"/>
            <a:chOff x="-9525" y="886365"/>
            <a:chExt cx="9163050" cy="45719"/>
          </a:xfrm>
        </p:grpSpPr>
        <p:sp>
          <p:nvSpPr>
            <p:cNvPr id="30" name="Rectangle 29">
              <a:extLst>
                <a:ext uri="{FF2B5EF4-FFF2-40B4-BE49-F238E27FC236}">
                  <a16:creationId xmlns:a16="http://schemas.microsoft.com/office/drawing/2014/main" id="{64611FC8-DA57-B54E-97CB-4A7DA1837DC9}"/>
                </a:ext>
              </a:extLst>
            </p:cNvPr>
            <p:cNvSpPr/>
            <p:nvPr/>
          </p:nvSpPr>
          <p:spPr>
            <a:xfrm>
              <a:off x="-9525" y="886365"/>
              <a:ext cx="9144000" cy="45719"/>
            </a:xfrm>
            <a:prstGeom prst="rect">
              <a:avLst/>
            </a:prstGeom>
            <a:solidFill>
              <a:schemeClr val="accent1">
                <a:lumMod val="50000"/>
              </a:schemeClr>
            </a:solidFill>
            <a:ln w="3175"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9F17F9BE-A38E-5D41-8102-2081BED5B358}"/>
                </a:ext>
              </a:extLst>
            </p:cNvPr>
            <p:cNvCxnSpPr>
              <a:cxnSpLocks/>
            </p:cNvCxnSpPr>
            <p:nvPr/>
          </p:nvCxnSpPr>
          <p:spPr>
            <a:xfrm>
              <a:off x="-9525" y="932084"/>
              <a:ext cx="9163050"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Failures, Faults, and Attacks</a:t>
            </a:r>
          </a:p>
        </p:txBody>
      </p:sp>
      <p:sp>
        <p:nvSpPr>
          <p:cNvPr id="5" name="Rounded Rectangle 4"/>
          <p:cNvSpPr/>
          <p:nvPr/>
        </p:nvSpPr>
        <p:spPr>
          <a:xfrm>
            <a:off x="693928" y="1435977"/>
            <a:ext cx="1371600" cy="7620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Failure</a:t>
            </a:r>
          </a:p>
        </p:txBody>
      </p:sp>
      <p:sp>
        <p:nvSpPr>
          <p:cNvPr id="6" name="Rounded Rectangle 5"/>
          <p:cNvSpPr/>
          <p:nvPr/>
        </p:nvSpPr>
        <p:spPr>
          <a:xfrm>
            <a:off x="701302" y="3318632"/>
            <a:ext cx="1371600" cy="7620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Fault</a:t>
            </a:r>
          </a:p>
        </p:txBody>
      </p:sp>
      <p:sp>
        <p:nvSpPr>
          <p:cNvPr id="7" name="Rounded Rectangle 6"/>
          <p:cNvSpPr/>
          <p:nvPr/>
        </p:nvSpPr>
        <p:spPr>
          <a:xfrm>
            <a:off x="697615" y="5029200"/>
            <a:ext cx="1371600" cy="762000"/>
          </a:xfrm>
          <a:prstGeom prst="roundRect">
            <a:avLst/>
          </a:prstGeom>
          <a:gradFill>
            <a:gsLst>
              <a:gs pos="0">
                <a:schemeClr val="accent1">
                  <a:lumMod val="5000"/>
                  <a:lumOff val="95000"/>
                </a:schemeClr>
              </a:gs>
              <a:gs pos="74000">
                <a:schemeClr val="accent2">
                  <a:lumMod val="40000"/>
                  <a:lumOff val="60000"/>
                </a:schemeClr>
              </a:gs>
              <a:gs pos="83000">
                <a:schemeClr val="accent2">
                  <a:lumMod val="40000"/>
                  <a:lumOff val="60000"/>
                </a:schemeClr>
              </a:gs>
              <a:gs pos="100000">
                <a:schemeClr val="accent2">
                  <a:lumMod val="60000"/>
                  <a:lumOff val="40000"/>
                </a:schemeClr>
              </a:gs>
            </a:gsLst>
            <a:lin ang="5400000" scaled="1"/>
          </a:gra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Attack</a:t>
            </a:r>
          </a:p>
        </p:txBody>
      </p:sp>
      <p:sp>
        <p:nvSpPr>
          <p:cNvPr id="8" name="TextBox 7"/>
          <p:cNvSpPr txBox="1"/>
          <p:nvPr/>
        </p:nvSpPr>
        <p:spPr>
          <a:xfrm>
            <a:off x="2303481" y="1667522"/>
            <a:ext cx="1682064" cy="338554"/>
          </a:xfrm>
          <a:prstGeom prst="rect">
            <a:avLst/>
          </a:prstGeom>
          <a:noFill/>
        </p:spPr>
        <p:txBody>
          <a:bodyPr wrap="square" rtlCol="0">
            <a:spAutoFit/>
          </a:bodyPr>
          <a:lstStyle/>
          <a:p>
            <a:r>
              <a:rPr lang="en-US" sz="1600" dirty="0"/>
              <a:t>System Concept</a:t>
            </a:r>
          </a:p>
        </p:txBody>
      </p:sp>
      <p:sp>
        <p:nvSpPr>
          <p:cNvPr id="9" name="TextBox 8"/>
          <p:cNvSpPr txBox="1"/>
          <p:nvPr/>
        </p:nvSpPr>
        <p:spPr>
          <a:xfrm>
            <a:off x="2286750" y="3565050"/>
            <a:ext cx="2122761" cy="338554"/>
          </a:xfrm>
          <a:prstGeom prst="rect">
            <a:avLst/>
          </a:prstGeom>
          <a:noFill/>
        </p:spPr>
        <p:txBody>
          <a:bodyPr wrap="square" rtlCol="0">
            <a:spAutoFit/>
          </a:bodyPr>
          <a:lstStyle/>
          <a:p>
            <a:r>
              <a:rPr lang="en-US" sz="1600" dirty="0"/>
              <a:t>Component Concept</a:t>
            </a:r>
          </a:p>
        </p:txBody>
      </p:sp>
      <p:cxnSp>
        <p:nvCxnSpPr>
          <p:cNvPr id="13" name="Straight Arrow Connector 12"/>
          <p:cNvCxnSpPr>
            <a:stCxn id="7" idx="0"/>
            <a:endCxn id="6" idx="2"/>
          </p:cNvCxnSpPr>
          <p:nvPr/>
        </p:nvCxnSpPr>
        <p:spPr>
          <a:xfrm flipV="1">
            <a:off x="1383415" y="4080632"/>
            <a:ext cx="3687" cy="9485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0"/>
            <a:endCxn id="5" idx="2"/>
          </p:cNvCxnSpPr>
          <p:nvPr/>
        </p:nvCxnSpPr>
        <p:spPr>
          <a:xfrm flipH="1" flipV="1">
            <a:off x="1379728" y="2197977"/>
            <a:ext cx="7374" cy="11206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05559" y="2579494"/>
            <a:ext cx="948337" cy="276999"/>
          </a:xfrm>
          <a:prstGeom prst="rect">
            <a:avLst/>
          </a:prstGeom>
          <a:solidFill>
            <a:schemeClr val="bg1">
              <a:lumMod val="95000"/>
            </a:schemeClr>
          </a:solidFill>
        </p:spPr>
        <p:txBody>
          <a:bodyPr wrap="square" rtlCol="0">
            <a:spAutoFit/>
          </a:bodyPr>
          <a:lstStyle/>
          <a:p>
            <a:r>
              <a:rPr lang="en-US" sz="1200" dirty="0">
                <a:solidFill>
                  <a:schemeClr val="tx1">
                    <a:lumMod val="85000"/>
                    <a:lumOff val="15000"/>
                  </a:schemeClr>
                </a:solidFill>
              </a:rPr>
              <a:t>may cause a</a:t>
            </a:r>
          </a:p>
        </p:txBody>
      </p:sp>
      <p:sp>
        <p:nvSpPr>
          <p:cNvPr id="11" name="TextBox 10"/>
          <p:cNvSpPr txBox="1"/>
          <p:nvPr/>
        </p:nvSpPr>
        <p:spPr>
          <a:xfrm>
            <a:off x="686554" y="4442987"/>
            <a:ext cx="1374415" cy="276999"/>
          </a:xfrm>
          <a:prstGeom prst="rect">
            <a:avLst/>
          </a:prstGeom>
          <a:solidFill>
            <a:schemeClr val="bg1">
              <a:lumMod val="95000"/>
            </a:schemeClr>
          </a:solidFill>
        </p:spPr>
        <p:txBody>
          <a:bodyPr wrap="square" rtlCol="0">
            <a:spAutoFit/>
          </a:bodyPr>
          <a:lstStyle/>
          <a:p>
            <a:r>
              <a:rPr lang="en-US" sz="1200" dirty="0">
                <a:solidFill>
                  <a:schemeClr val="tx1">
                    <a:lumMod val="85000"/>
                    <a:lumOff val="15000"/>
                  </a:schemeClr>
                </a:solidFill>
              </a:rPr>
              <a:t>means of causing a</a:t>
            </a:r>
          </a:p>
        </p:txBody>
      </p:sp>
      <p:sp>
        <p:nvSpPr>
          <p:cNvPr id="17" name="TextBox 16"/>
          <p:cNvSpPr txBox="1"/>
          <p:nvPr/>
        </p:nvSpPr>
        <p:spPr>
          <a:xfrm>
            <a:off x="5313911" y="1376768"/>
            <a:ext cx="2980844" cy="369332"/>
          </a:xfrm>
          <a:prstGeom prst="rect">
            <a:avLst/>
          </a:prstGeom>
          <a:noFill/>
        </p:spPr>
        <p:txBody>
          <a:bodyPr wrap="square" rtlCol="0">
            <a:spAutoFit/>
          </a:bodyPr>
          <a:lstStyle/>
          <a:p>
            <a:r>
              <a:rPr lang="en-US" dirty="0"/>
              <a:t>Functional failure - “shall” </a:t>
            </a:r>
          </a:p>
        </p:txBody>
      </p:sp>
      <p:sp>
        <p:nvSpPr>
          <p:cNvPr id="18" name="TextBox 17"/>
          <p:cNvSpPr txBox="1"/>
          <p:nvPr/>
        </p:nvSpPr>
        <p:spPr>
          <a:xfrm>
            <a:off x="5325406" y="1790418"/>
            <a:ext cx="2980844" cy="369332"/>
          </a:xfrm>
          <a:prstGeom prst="rect">
            <a:avLst/>
          </a:prstGeom>
          <a:noFill/>
        </p:spPr>
        <p:txBody>
          <a:bodyPr wrap="square" rtlCol="0">
            <a:spAutoFit/>
          </a:bodyPr>
          <a:lstStyle/>
          <a:p>
            <a:r>
              <a:rPr lang="en-US" dirty="0"/>
              <a:t>Performance drop – “shall”</a:t>
            </a:r>
          </a:p>
        </p:txBody>
      </p:sp>
      <p:sp>
        <p:nvSpPr>
          <p:cNvPr id="19" name="TextBox 18"/>
          <p:cNvSpPr txBox="1"/>
          <p:nvPr/>
        </p:nvSpPr>
        <p:spPr>
          <a:xfrm>
            <a:off x="5313911" y="2226232"/>
            <a:ext cx="3670766" cy="369332"/>
          </a:xfrm>
          <a:prstGeom prst="rect">
            <a:avLst/>
          </a:prstGeom>
          <a:noFill/>
        </p:spPr>
        <p:txBody>
          <a:bodyPr wrap="square" rtlCol="0">
            <a:spAutoFit/>
          </a:bodyPr>
          <a:lstStyle/>
          <a:p>
            <a:r>
              <a:rPr lang="en-US" dirty="0"/>
              <a:t>Security or safety failure – “shall not”</a:t>
            </a:r>
          </a:p>
        </p:txBody>
      </p:sp>
      <p:cxnSp>
        <p:nvCxnSpPr>
          <p:cNvPr id="21" name="Straight Arrow Connector 20"/>
          <p:cNvCxnSpPr>
            <a:cxnSpLocks/>
            <a:stCxn id="8" idx="3"/>
            <a:endCxn id="17" idx="1"/>
          </p:cNvCxnSpPr>
          <p:nvPr/>
        </p:nvCxnSpPr>
        <p:spPr>
          <a:xfrm flipV="1">
            <a:off x="3985545" y="1561434"/>
            <a:ext cx="1328366" cy="2753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3"/>
            <a:endCxn id="19" idx="1"/>
          </p:cNvCxnSpPr>
          <p:nvPr/>
        </p:nvCxnSpPr>
        <p:spPr>
          <a:xfrm>
            <a:off x="3985545" y="1836799"/>
            <a:ext cx="1328366" cy="5740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8" idx="3"/>
            <a:endCxn id="18" idx="1"/>
          </p:cNvCxnSpPr>
          <p:nvPr/>
        </p:nvCxnSpPr>
        <p:spPr>
          <a:xfrm>
            <a:off x="3985545" y="1836799"/>
            <a:ext cx="1339861" cy="138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256438" y="3580439"/>
            <a:ext cx="3484748" cy="646331"/>
          </a:xfrm>
          <a:prstGeom prst="rect">
            <a:avLst/>
          </a:prstGeom>
          <a:noFill/>
        </p:spPr>
        <p:txBody>
          <a:bodyPr wrap="square" rtlCol="0">
            <a:spAutoFit/>
          </a:bodyPr>
          <a:lstStyle/>
          <a:p>
            <a:r>
              <a:rPr lang="en-US" dirty="0"/>
              <a:t>Unallowed component interactions – “shall not”</a:t>
            </a:r>
          </a:p>
        </p:txBody>
      </p:sp>
      <p:sp>
        <p:nvSpPr>
          <p:cNvPr id="27" name="TextBox 26"/>
          <p:cNvSpPr txBox="1"/>
          <p:nvPr/>
        </p:nvSpPr>
        <p:spPr>
          <a:xfrm>
            <a:off x="2318364" y="5096343"/>
            <a:ext cx="4571636" cy="646331"/>
          </a:xfrm>
          <a:prstGeom prst="rect">
            <a:avLst/>
          </a:prstGeom>
          <a:noFill/>
        </p:spPr>
        <p:txBody>
          <a:bodyPr wrap="square" rtlCol="0">
            <a:spAutoFit/>
          </a:bodyPr>
          <a:lstStyle/>
          <a:p>
            <a:r>
              <a:rPr lang="en-US" dirty="0"/>
              <a:t>Specific adversary techniques – </a:t>
            </a:r>
          </a:p>
          <a:p>
            <a:r>
              <a:rPr lang="en-US" dirty="0"/>
              <a:t>usually implementation technology dependent</a:t>
            </a:r>
          </a:p>
        </p:txBody>
      </p:sp>
      <p:sp>
        <p:nvSpPr>
          <p:cNvPr id="22" name="TextBox 21">
            <a:extLst>
              <a:ext uri="{FF2B5EF4-FFF2-40B4-BE49-F238E27FC236}">
                <a16:creationId xmlns:a16="http://schemas.microsoft.com/office/drawing/2014/main" id="{978FF927-E8CF-4546-B65A-80A78FA1CFCF}"/>
              </a:ext>
            </a:extLst>
          </p:cNvPr>
          <p:cNvSpPr txBox="1"/>
          <p:nvPr/>
        </p:nvSpPr>
        <p:spPr>
          <a:xfrm>
            <a:off x="5289800" y="985272"/>
            <a:ext cx="3200400" cy="369332"/>
          </a:xfrm>
          <a:prstGeom prst="rect">
            <a:avLst/>
          </a:prstGeom>
          <a:noFill/>
        </p:spPr>
        <p:txBody>
          <a:bodyPr wrap="square" rtlCol="0">
            <a:spAutoFit/>
          </a:bodyPr>
          <a:lstStyle/>
          <a:p>
            <a:r>
              <a:rPr lang="en-US" b="1" dirty="0">
                <a:solidFill>
                  <a:schemeClr val="tx2">
                    <a:lumMod val="50000"/>
                  </a:schemeClr>
                </a:solidFill>
              </a:rPr>
              <a:t>System Requirements prevent: </a:t>
            </a:r>
          </a:p>
        </p:txBody>
      </p:sp>
      <p:sp>
        <p:nvSpPr>
          <p:cNvPr id="39" name="TextBox 38">
            <a:extLst>
              <a:ext uri="{FF2B5EF4-FFF2-40B4-BE49-F238E27FC236}">
                <a16:creationId xmlns:a16="http://schemas.microsoft.com/office/drawing/2014/main" id="{044D8F88-DDEE-49AB-AA15-29D4850D2083}"/>
              </a:ext>
            </a:extLst>
          </p:cNvPr>
          <p:cNvSpPr txBox="1"/>
          <p:nvPr/>
        </p:nvSpPr>
        <p:spPr>
          <a:xfrm>
            <a:off x="5234315" y="3219524"/>
            <a:ext cx="2980844" cy="369332"/>
          </a:xfrm>
          <a:prstGeom prst="rect">
            <a:avLst/>
          </a:prstGeom>
          <a:noFill/>
        </p:spPr>
        <p:txBody>
          <a:bodyPr wrap="square" rtlCol="0">
            <a:spAutoFit/>
          </a:bodyPr>
          <a:lstStyle/>
          <a:p>
            <a:r>
              <a:rPr lang="en-US" b="1" dirty="0">
                <a:solidFill>
                  <a:schemeClr val="tx2">
                    <a:lumMod val="50000"/>
                  </a:schemeClr>
                </a:solidFill>
              </a:rPr>
              <a:t>Cyber Requirements prevent: </a:t>
            </a:r>
          </a:p>
        </p:txBody>
      </p:sp>
      <p:cxnSp>
        <p:nvCxnSpPr>
          <p:cNvPr id="45" name="Straight Arrow Connector 44">
            <a:extLst>
              <a:ext uri="{FF2B5EF4-FFF2-40B4-BE49-F238E27FC236}">
                <a16:creationId xmlns:a16="http://schemas.microsoft.com/office/drawing/2014/main" id="{2EFF17CA-D21C-4086-B415-D71A8A44E681}"/>
              </a:ext>
            </a:extLst>
          </p:cNvPr>
          <p:cNvCxnSpPr>
            <a:cxnSpLocks/>
            <a:stCxn id="9" idx="3"/>
          </p:cNvCxnSpPr>
          <p:nvPr/>
        </p:nvCxnSpPr>
        <p:spPr>
          <a:xfrm>
            <a:off x="4409511" y="3734327"/>
            <a:ext cx="703571" cy="15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F49C8F3-616E-4FAF-8397-69E1C15BD732}"/>
              </a:ext>
            </a:extLst>
          </p:cNvPr>
          <p:cNvSpPr/>
          <p:nvPr/>
        </p:nvSpPr>
        <p:spPr>
          <a:xfrm>
            <a:off x="1066800" y="5867400"/>
            <a:ext cx="7720587" cy="679705"/>
          </a:xfrm>
          <a:prstGeom prst="rect">
            <a:avLst/>
          </a:prstGeom>
          <a:solidFill>
            <a:srgbClr val="FFFAC9"/>
          </a:solidFill>
          <a:ln w="3175" cmpd="sng">
            <a:solidFill>
              <a:schemeClr val="tx2">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1F497D">
                    <a:lumMod val="75000"/>
                  </a:srgbClr>
                </a:solidFill>
              </a:rPr>
              <a:t>Cyber Requirements (CR) + System Requirements (SR) enables</a:t>
            </a:r>
          </a:p>
          <a:p>
            <a:pPr algn="ctr"/>
            <a:r>
              <a:rPr lang="en-US" sz="2000" b="1" dirty="0">
                <a:solidFill>
                  <a:srgbClr val="1F497D">
                    <a:lumMod val="75000"/>
                  </a:srgbClr>
                </a:solidFill>
              </a:rPr>
              <a:t>Cyber Resiliency Requirements (CRR)</a:t>
            </a:r>
          </a:p>
        </p:txBody>
      </p:sp>
    </p:spTree>
    <p:extLst>
      <p:ext uri="{BB962C8B-B14F-4D97-AF65-F5344CB8AC3E}">
        <p14:creationId xmlns:p14="http://schemas.microsoft.com/office/powerpoint/2010/main" val="26752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A09E-3C95-40B6-A3F6-03BEAFCE67E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C03434-7F27-46DC-A18B-496FB5EFCE15}"/>
              </a:ext>
            </a:extLst>
          </p:cNvPr>
          <p:cNvSpPr>
            <a:spLocks noGrp="1"/>
          </p:cNvSpPr>
          <p:nvPr>
            <p:ph idx="1"/>
          </p:nvPr>
        </p:nvSpPr>
        <p:spPr>
          <a:xfrm>
            <a:off x="685800" y="990600"/>
            <a:ext cx="8229600" cy="2708434"/>
          </a:xfrm>
        </p:spPr>
        <p:txBody>
          <a:bodyPr/>
          <a:lstStyle/>
          <a:p>
            <a:r>
              <a:rPr lang="en-US" dirty="0"/>
              <a:t>Motivation for Approach</a:t>
            </a:r>
          </a:p>
          <a:p>
            <a:r>
              <a:rPr lang="en-US" dirty="0"/>
              <a:t>SPARTAN Requirements Generation</a:t>
            </a:r>
          </a:p>
          <a:p>
            <a:r>
              <a:rPr lang="en-US" dirty="0"/>
              <a:t>SPARTAN Requirements Criticality Assessment</a:t>
            </a:r>
          </a:p>
          <a:p>
            <a:r>
              <a:rPr lang="en-US" dirty="0"/>
              <a:t>Summary &amp; Next Steps</a:t>
            </a:r>
          </a:p>
          <a:p>
            <a:pPr marL="0" indent="0">
              <a:buNone/>
            </a:pPr>
            <a:endParaRPr lang="en-US" dirty="0"/>
          </a:p>
          <a:p>
            <a:endParaRPr lang="en-US" dirty="0"/>
          </a:p>
        </p:txBody>
      </p:sp>
      <p:sp>
        <p:nvSpPr>
          <p:cNvPr id="4" name="Right Arrow 3">
            <a:extLst>
              <a:ext uri="{FF2B5EF4-FFF2-40B4-BE49-F238E27FC236}">
                <a16:creationId xmlns:a16="http://schemas.microsoft.com/office/drawing/2014/main" id="{6E4087F0-92E7-2745-8BAA-3954156A850D}"/>
              </a:ext>
            </a:extLst>
          </p:cNvPr>
          <p:cNvSpPr/>
          <p:nvPr/>
        </p:nvSpPr>
        <p:spPr>
          <a:xfrm>
            <a:off x="213360" y="1524000"/>
            <a:ext cx="457200" cy="228600"/>
          </a:xfrm>
          <a:prstGeom prst="rightArrow">
            <a:avLst/>
          </a:prstGeom>
          <a:solidFill>
            <a:schemeClr val="accent2"/>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22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455A358-5844-472A-A754-47269B57030E}"/>
              </a:ext>
            </a:extLst>
          </p:cNvPr>
          <p:cNvSpPr/>
          <p:nvPr/>
        </p:nvSpPr>
        <p:spPr>
          <a:xfrm>
            <a:off x="2099064" y="3194860"/>
            <a:ext cx="5757220" cy="3377196"/>
          </a:xfrm>
          <a:prstGeom prst="rect">
            <a:avLst/>
          </a:prstGeom>
          <a:solidFill>
            <a:schemeClr val="bg1">
              <a:lumMod val="95000"/>
            </a:schemeClr>
          </a:solidFill>
          <a:ln w="3175" cmpd="sng">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FEC338-105A-DD44-903C-45EC06E6E656}"/>
              </a:ext>
            </a:extLst>
          </p:cNvPr>
          <p:cNvSpPr>
            <a:spLocks noGrp="1"/>
          </p:cNvSpPr>
          <p:nvPr>
            <p:ph type="title"/>
          </p:nvPr>
        </p:nvSpPr>
        <p:spPr/>
        <p:txBody>
          <a:bodyPr/>
          <a:lstStyle/>
          <a:p>
            <a:r>
              <a:rPr lang="en-US" dirty="0"/>
              <a:t>SPARTAN Architecture</a:t>
            </a:r>
          </a:p>
        </p:txBody>
      </p:sp>
      <p:grpSp>
        <p:nvGrpSpPr>
          <p:cNvPr id="6" name="Group 5">
            <a:extLst>
              <a:ext uri="{FF2B5EF4-FFF2-40B4-BE49-F238E27FC236}">
                <a16:creationId xmlns:a16="http://schemas.microsoft.com/office/drawing/2014/main" id="{43A2B5A6-F998-4F4C-B2E3-BBC8A457DB38}"/>
              </a:ext>
            </a:extLst>
          </p:cNvPr>
          <p:cNvGrpSpPr/>
          <p:nvPr/>
        </p:nvGrpSpPr>
        <p:grpSpPr>
          <a:xfrm>
            <a:off x="169468" y="3637396"/>
            <a:ext cx="1672375" cy="1535839"/>
            <a:chOff x="83189" y="4146844"/>
            <a:chExt cx="1672375" cy="1622924"/>
          </a:xfrm>
        </p:grpSpPr>
        <p:sp>
          <p:nvSpPr>
            <p:cNvPr id="7" name="TextBox 6">
              <a:extLst>
                <a:ext uri="{FF2B5EF4-FFF2-40B4-BE49-F238E27FC236}">
                  <a16:creationId xmlns:a16="http://schemas.microsoft.com/office/drawing/2014/main" id="{C15F10EB-5222-4683-8315-101F39AF2E29}"/>
                </a:ext>
              </a:extLst>
            </p:cNvPr>
            <p:cNvSpPr txBox="1"/>
            <p:nvPr/>
          </p:nvSpPr>
          <p:spPr>
            <a:xfrm>
              <a:off x="83189" y="5431214"/>
              <a:ext cx="1672375" cy="338554"/>
            </a:xfrm>
            <a:prstGeom prst="rect">
              <a:avLst/>
            </a:prstGeom>
            <a:noFill/>
          </p:spPr>
          <p:txBody>
            <a:bodyPr wrap="square" rtlCol="0">
              <a:spAutoFit/>
            </a:bodyPr>
            <a:lstStyle/>
            <a:p>
              <a:pPr algn="ctr"/>
              <a:r>
                <a:rPr lang="en-US" sz="1600" b="1" dirty="0" err="1">
                  <a:solidFill>
                    <a:schemeClr val="bg2">
                      <a:lumMod val="25000"/>
                    </a:schemeClr>
                  </a:solidFill>
                </a:rPr>
                <a:t>SysML</a:t>
              </a:r>
              <a:r>
                <a:rPr lang="en-US" sz="1600" b="1" dirty="0">
                  <a:solidFill>
                    <a:schemeClr val="bg2">
                      <a:lumMod val="25000"/>
                    </a:schemeClr>
                  </a:solidFill>
                </a:rPr>
                <a:t> Model</a:t>
              </a:r>
            </a:p>
          </p:txBody>
        </p:sp>
        <p:sp>
          <p:nvSpPr>
            <p:cNvPr id="8" name="Rectangle 7">
              <a:extLst>
                <a:ext uri="{FF2B5EF4-FFF2-40B4-BE49-F238E27FC236}">
                  <a16:creationId xmlns:a16="http://schemas.microsoft.com/office/drawing/2014/main" id="{0118A8EC-474E-4DBC-A7D6-0A1F48101ACA}"/>
                </a:ext>
              </a:extLst>
            </p:cNvPr>
            <p:cNvSpPr/>
            <p:nvPr/>
          </p:nvSpPr>
          <p:spPr>
            <a:xfrm>
              <a:off x="295527" y="4146844"/>
              <a:ext cx="1216143" cy="1227407"/>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pic>
          <p:nvPicPr>
            <p:cNvPr id="9" name="Picture 8">
              <a:extLst>
                <a:ext uri="{FF2B5EF4-FFF2-40B4-BE49-F238E27FC236}">
                  <a16:creationId xmlns:a16="http://schemas.microsoft.com/office/drawing/2014/main" id="{532FE2C4-6B74-4667-BD66-48D8FA6849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029" y="4245770"/>
              <a:ext cx="776697" cy="1041481"/>
            </a:xfrm>
            <a:prstGeom prst="rect">
              <a:avLst/>
            </a:prstGeom>
          </p:spPr>
        </p:pic>
      </p:grpSp>
      <p:sp>
        <p:nvSpPr>
          <p:cNvPr id="10" name="Right Arrow 26">
            <a:extLst>
              <a:ext uri="{FF2B5EF4-FFF2-40B4-BE49-F238E27FC236}">
                <a16:creationId xmlns:a16="http://schemas.microsoft.com/office/drawing/2014/main" id="{2A1537CB-F787-4123-B4BE-5AE71BDEF0D3}"/>
              </a:ext>
            </a:extLst>
          </p:cNvPr>
          <p:cNvSpPr/>
          <p:nvPr/>
        </p:nvSpPr>
        <p:spPr>
          <a:xfrm>
            <a:off x="3562268" y="4134198"/>
            <a:ext cx="467283" cy="262078"/>
          </a:xfrm>
          <a:prstGeom prst="rightArrow">
            <a:avLst>
              <a:gd name="adj1" fmla="val 23585"/>
              <a:gd name="adj2" fmla="val 50000"/>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3" name="Rectangle 12">
            <a:extLst>
              <a:ext uri="{FF2B5EF4-FFF2-40B4-BE49-F238E27FC236}">
                <a16:creationId xmlns:a16="http://schemas.microsoft.com/office/drawing/2014/main" id="{B3317057-5C72-4B8C-85BE-B67B41D93B3E}"/>
              </a:ext>
            </a:extLst>
          </p:cNvPr>
          <p:cNvSpPr/>
          <p:nvPr/>
        </p:nvSpPr>
        <p:spPr>
          <a:xfrm>
            <a:off x="2229793" y="3896821"/>
            <a:ext cx="1298643" cy="71643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1">
                    <a:lumMod val="50000"/>
                  </a:schemeClr>
                </a:solidFill>
              </a:rPr>
              <a:t>Model Interpreter</a:t>
            </a:r>
          </a:p>
        </p:txBody>
      </p:sp>
      <p:grpSp>
        <p:nvGrpSpPr>
          <p:cNvPr id="14" name="Group 13">
            <a:extLst>
              <a:ext uri="{FF2B5EF4-FFF2-40B4-BE49-F238E27FC236}">
                <a16:creationId xmlns:a16="http://schemas.microsoft.com/office/drawing/2014/main" id="{100CFAFE-1507-4773-A8E3-57A70B71189F}"/>
              </a:ext>
            </a:extLst>
          </p:cNvPr>
          <p:cNvGrpSpPr/>
          <p:nvPr/>
        </p:nvGrpSpPr>
        <p:grpSpPr>
          <a:xfrm>
            <a:off x="4029428" y="3701519"/>
            <a:ext cx="1530236" cy="1198599"/>
            <a:chOff x="4036806" y="2486367"/>
            <a:chExt cx="1732069" cy="1910988"/>
          </a:xfrm>
        </p:grpSpPr>
        <p:sp>
          <p:nvSpPr>
            <p:cNvPr id="15" name="Rectangle 14">
              <a:extLst>
                <a:ext uri="{FF2B5EF4-FFF2-40B4-BE49-F238E27FC236}">
                  <a16:creationId xmlns:a16="http://schemas.microsoft.com/office/drawing/2014/main" id="{81E54335-6E3A-4E4F-87EA-1D273EA5CC80}"/>
                </a:ext>
              </a:extLst>
            </p:cNvPr>
            <p:cNvSpPr/>
            <p:nvPr/>
          </p:nvSpPr>
          <p:spPr>
            <a:xfrm>
              <a:off x="4036806" y="2884579"/>
              <a:ext cx="1732069" cy="1512776"/>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Formal Access Control Policy Language</a:t>
              </a:r>
            </a:p>
          </p:txBody>
        </p:sp>
        <p:sp>
          <p:nvSpPr>
            <p:cNvPr id="16" name="TextBox 15">
              <a:extLst>
                <a:ext uri="{FF2B5EF4-FFF2-40B4-BE49-F238E27FC236}">
                  <a16:creationId xmlns:a16="http://schemas.microsoft.com/office/drawing/2014/main" id="{11F829C5-F071-4AC8-905C-41370928C927}"/>
                </a:ext>
              </a:extLst>
            </p:cNvPr>
            <p:cNvSpPr txBox="1"/>
            <p:nvPr/>
          </p:nvSpPr>
          <p:spPr>
            <a:xfrm>
              <a:off x="4047155" y="2486367"/>
              <a:ext cx="1721718" cy="417936"/>
            </a:xfrm>
            <a:prstGeom prst="rect">
              <a:avLst/>
            </a:prstGeom>
            <a:solidFill>
              <a:schemeClr val="accent3">
                <a:lumMod val="50000"/>
              </a:schemeClr>
            </a:solidFill>
          </p:spPr>
          <p:txBody>
            <a:bodyPr wrap="square" rtlCol="0">
              <a:spAutoFit/>
            </a:bodyPr>
            <a:lstStyle/>
            <a:p>
              <a:pPr algn="ctr"/>
              <a:r>
                <a:rPr lang="en-US" sz="1200" dirty="0">
                  <a:solidFill>
                    <a:schemeClr val="bg1"/>
                  </a:solidFill>
                </a:rPr>
                <a:t>SECURITY POLICY</a:t>
              </a:r>
            </a:p>
          </p:txBody>
        </p:sp>
      </p:grpSp>
      <p:sp>
        <p:nvSpPr>
          <p:cNvPr id="18" name="Rectangle 17">
            <a:extLst>
              <a:ext uri="{FF2B5EF4-FFF2-40B4-BE49-F238E27FC236}">
                <a16:creationId xmlns:a16="http://schemas.microsoft.com/office/drawing/2014/main" id="{09FAB3A3-6170-420E-8D23-2ECC2FDD423B}"/>
              </a:ext>
            </a:extLst>
          </p:cNvPr>
          <p:cNvSpPr/>
          <p:nvPr/>
        </p:nvSpPr>
        <p:spPr>
          <a:xfrm>
            <a:off x="6095063" y="3869390"/>
            <a:ext cx="1298643" cy="71643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1">
                    <a:lumMod val="50000"/>
                  </a:schemeClr>
                </a:solidFill>
              </a:rPr>
              <a:t>Cyber Requirements User Interface</a:t>
            </a:r>
          </a:p>
        </p:txBody>
      </p:sp>
      <p:pic>
        <p:nvPicPr>
          <p:cNvPr id="20" name="Picture 19">
            <a:extLst>
              <a:ext uri="{FF2B5EF4-FFF2-40B4-BE49-F238E27FC236}">
                <a16:creationId xmlns:a16="http://schemas.microsoft.com/office/drawing/2014/main" id="{8BEE9E45-F02F-4164-8FD0-8333863960DB}"/>
              </a:ext>
            </a:extLst>
          </p:cNvPr>
          <p:cNvPicPr>
            <a:picLocks noChangeAspect="1"/>
          </p:cNvPicPr>
          <p:nvPr/>
        </p:nvPicPr>
        <p:blipFill rotWithShape="1">
          <a:blip r:embed="rId4">
            <a:extLst>
              <a:ext uri="{28A0092B-C50C-407E-A947-70E740481C1C}">
                <a14:useLocalDpi xmlns:a14="http://schemas.microsoft.com/office/drawing/2010/main" val="0"/>
              </a:ext>
            </a:extLst>
          </a:blip>
          <a:srcRect l="-2" t="16663" r="-2421" b="25578"/>
          <a:stretch/>
        </p:blipFill>
        <p:spPr>
          <a:xfrm>
            <a:off x="6494700" y="3328876"/>
            <a:ext cx="592620" cy="504738"/>
          </a:xfrm>
          <a:prstGeom prst="rect">
            <a:avLst/>
          </a:prstGeom>
        </p:spPr>
      </p:pic>
      <p:sp>
        <p:nvSpPr>
          <p:cNvPr id="24" name="Rectangle 23">
            <a:extLst>
              <a:ext uri="{FF2B5EF4-FFF2-40B4-BE49-F238E27FC236}">
                <a16:creationId xmlns:a16="http://schemas.microsoft.com/office/drawing/2014/main" id="{767F1284-AD2E-44ED-863B-DAAF4C8C7DD2}"/>
              </a:ext>
            </a:extLst>
          </p:cNvPr>
          <p:cNvSpPr/>
          <p:nvPr/>
        </p:nvSpPr>
        <p:spPr>
          <a:xfrm>
            <a:off x="4047714" y="5555579"/>
            <a:ext cx="1403036" cy="83976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1">
                    <a:lumMod val="50000"/>
                  </a:schemeClr>
                </a:solidFill>
              </a:rPr>
              <a:t>Cyber Requirements Impact Assessment</a:t>
            </a:r>
          </a:p>
        </p:txBody>
      </p:sp>
      <p:sp>
        <p:nvSpPr>
          <p:cNvPr id="25" name="Right Arrow 26">
            <a:extLst>
              <a:ext uri="{FF2B5EF4-FFF2-40B4-BE49-F238E27FC236}">
                <a16:creationId xmlns:a16="http://schemas.microsoft.com/office/drawing/2014/main" id="{BAD78D41-A06B-4768-9266-8F5E0DA05D67}"/>
              </a:ext>
            </a:extLst>
          </p:cNvPr>
          <p:cNvSpPr/>
          <p:nvPr/>
        </p:nvSpPr>
        <p:spPr>
          <a:xfrm>
            <a:off x="1596351" y="4156956"/>
            <a:ext cx="639842" cy="262078"/>
          </a:xfrm>
          <a:prstGeom prst="rightArrow">
            <a:avLst>
              <a:gd name="adj1" fmla="val 23584"/>
              <a:gd name="adj2" fmla="val 50000"/>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26" name="Right Arrow 26">
            <a:extLst>
              <a:ext uri="{FF2B5EF4-FFF2-40B4-BE49-F238E27FC236}">
                <a16:creationId xmlns:a16="http://schemas.microsoft.com/office/drawing/2014/main" id="{29E9C16B-3B62-4D18-BD64-F345969EF455}"/>
              </a:ext>
            </a:extLst>
          </p:cNvPr>
          <p:cNvSpPr/>
          <p:nvPr/>
        </p:nvSpPr>
        <p:spPr>
          <a:xfrm rot="5400000">
            <a:off x="4508240" y="5113097"/>
            <a:ext cx="546106" cy="276938"/>
          </a:xfrm>
          <a:prstGeom prst="rightArrow">
            <a:avLst>
              <a:gd name="adj1" fmla="val 23585"/>
              <a:gd name="adj2" fmla="val 50000"/>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28" name="Arrow: Left-Up 27">
            <a:extLst>
              <a:ext uri="{FF2B5EF4-FFF2-40B4-BE49-F238E27FC236}">
                <a16:creationId xmlns:a16="http://schemas.microsoft.com/office/drawing/2014/main" id="{28BAE74B-D111-4F80-AFDA-81BEC9A86EC1}"/>
              </a:ext>
            </a:extLst>
          </p:cNvPr>
          <p:cNvSpPr/>
          <p:nvPr/>
        </p:nvSpPr>
        <p:spPr>
          <a:xfrm>
            <a:off x="5463549" y="4653881"/>
            <a:ext cx="1502560" cy="1477004"/>
          </a:xfrm>
          <a:prstGeom prst="leftUpArrow">
            <a:avLst>
              <a:gd name="adj1" fmla="val 4898"/>
              <a:gd name="adj2" fmla="val 11280"/>
              <a:gd name="adj3" fmla="val 10226"/>
            </a:avLst>
          </a:prstGeom>
          <a:solidFill>
            <a:schemeClr val="accent6">
              <a:lumMod val="75000"/>
            </a:schemeClr>
          </a:solidFill>
          <a:ln w="3175" cmpd="sng">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6CC9D01-1E98-4BE0-80F1-019F909C56D3}"/>
              </a:ext>
            </a:extLst>
          </p:cNvPr>
          <p:cNvSpPr txBox="1"/>
          <p:nvPr/>
        </p:nvSpPr>
        <p:spPr>
          <a:xfrm>
            <a:off x="4410334" y="3194286"/>
            <a:ext cx="1122615" cy="400110"/>
          </a:xfrm>
          <a:prstGeom prst="rect">
            <a:avLst/>
          </a:prstGeom>
          <a:noFill/>
        </p:spPr>
        <p:txBody>
          <a:bodyPr wrap="none" rtlCol="0">
            <a:spAutoFit/>
          </a:bodyPr>
          <a:lstStyle/>
          <a:p>
            <a:r>
              <a:rPr lang="en-US" sz="2000" dirty="0">
                <a:solidFill>
                  <a:schemeClr val="tx2">
                    <a:lumMod val="50000"/>
                  </a:schemeClr>
                </a:solidFill>
              </a:rPr>
              <a:t>SPARTAN</a:t>
            </a:r>
          </a:p>
        </p:txBody>
      </p:sp>
      <p:sp>
        <p:nvSpPr>
          <p:cNvPr id="30" name="Right Arrow 26">
            <a:extLst>
              <a:ext uri="{FF2B5EF4-FFF2-40B4-BE49-F238E27FC236}">
                <a16:creationId xmlns:a16="http://schemas.microsoft.com/office/drawing/2014/main" id="{89C7F326-079C-4359-9C30-AC9723F5AD37}"/>
              </a:ext>
            </a:extLst>
          </p:cNvPr>
          <p:cNvSpPr/>
          <p:nvPr/>
        </p:nvSpPr>
        <p:spPr>
          <a:xfrm>
            <a:off x="5594311" y="4112630"/>
            <a:ext cx="467283" cy="262078"/>
          </a:xfrm>
          <a:prstGeom prst="rightArrow">
            <a:avLst>
              <a:gd name="adj1" fmla="val 23585"/>
              <a:gd name="adj2" fmla="val 50000"/>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31" name="Content Placeholder 5">
            <a:extLst>
              <a:ext uri="{FF2B5EF4-FFF2-40B4-BE49-F238E27FC236}">
                <a16:creationId xmlns:a16="http://schemas.microsoft.com/office/drawing/2014/main" id="{4EE44261-4058-460A-8348-C8CEBBBF56E3}"/>
              </a:ext>
            </a:extLst>
          </p:cNvPr>
          <p:cNvSpPr>
            <a:spLocks noGrp="1"/>
          </p:cNvSpPr>
          <p:nvPr>
            <p:ph idx="1"/>
          </p:nvPr>
        </p:nvSpPr>
        <p:spPr>
          <a:xfrm>
            <a:off x="457200" y="957766"/>
            <a:ext cx="8229600" cy="1938992"/>
          </a:xfrm>
        </p:spPr>
        <p:txBody>
          <a:bodyPr/>
          <a:lstStyle/>
          <a:p>
            <a:r>
              <a:rPr lang="en-US" sz="1800" dirty="0" err="1"/>
              <a:t>SysML</a:t>
            </a:r>
            <a:r>
              <a:rPr lang="en-US" sz="1800" dirty="0"/>
              <a:t> model is ingested in XML Metadata Interchange (XMI) form</a:t>
            </a:r>
          </a:p>
          <a:p>
            <a:r>
              <a:rPr lang="en-US" sz="1800" dirty="0"/>
              <a:t>Model Interpreter translates model connections to access control policy language</a:t>
            </a:r>
          </a:p>
          <a:p>
            <a:r>
              <a:rPr lang="en-US" sz="1800" dirty="0"/>
              <a:t>Security policy used to generate textual requirements presented to user for editing in user interface</a:t>
            </a:r>
          </a:p>
          <a:p>
            <a:r>
              <a:rPr lang="en-US" sz="1800" dirty="0"/>
              <a:t>Policy and edits made in user interface inform impact assessment</a:t>
            </a:r>
          </a:p>
        </p:txBody>
      </p:sp>
      <p:sp>
        <p:nvSpPr>
          <p:cNvPr id="32" name="TextBox 31">
            <a:extLst>
              <a:ext uri="{FF2B5EF4-FFF2-40B4-BE49-F238E27FC236}">
                <a16:creationId xmlns:a16="http://schemas.microsoft.com/office/drawing/2014/main" id="{2D797A64-946D-4BD0-ACAB-865D52CDD917}"/>
              </a:ext>
            </a:extLst>
          </p:cNvPr>
          <p:cNvSpPr txBox="1"/>
          <p:nvPr/>
        </p:nvSpPr>
        <p:spPr>
          <a:xfrm>
            <a:off x="1615937" y="3992721"/>
            <a:ext cx="476412" cy="307777"/>
          </a:xfrm>
          <a:prstGeom prst="rect">
            <a:avLst/>
          </a:prstGeom>
          <a:noFill/>
        </p:spPr>
        <p:txBody>
          <a:bodyPr wrap="none" rtlCol="0">
            <a:spAutoFit/>
          </a:bodyPr>
          <a:lstStyle/>
          <a:p>
            <a:r>
              <a:rPr lang="en-US" sz="1400" dirty="0"/>
              <a:t>XMI</a:t>
            </a:r>
          </a:p>
        </p:txBody>
      </p:sp>
    </p:spTree>
    <p:extLst>
      <p:ext uri="{BB962C8B-B14F-4D97-AF65-F5344CB8AC3E}">
        <p14:creationId xmlns:p14="http://schemas.microsoft.com/office/powerpoint/2010/main" val="198133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mpd="sng">
          <a:solidFill>
            <a:srgbClr val="00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pptx [Read-Only]" id="{0CABD560-65CA-4E71-A8D1-DACA5784D58A}" vid="{A3DE10EE-90E8-46C7-9450-34A9FEB1A04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pptx [Read-Only]" id="{0CABD560-65CA-4E71-A8D1-DACA5784D58A}" vid="{DDB92CDA-B7EF-4B9D-BE49-C4D4718DA3EC}"/>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pptx [Read-Only]" id="{0CABD560-65CA-4E71-A8D1-DACA5784D58A}" vid="{F657BBF8-D869-45FA-AD52-2AB277E1E454}"/>
    </a:ext>
  </a:extLst>
</a:theme>
</file>

<file path=ppt/theme/theme4.xml><?xml version="1.0" encoding="utf-8"?>
<a:theme xmlns:a="http://schemas.openxmlformats.org/drawingml/2006/main" name="STR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pptx [Read-Only]" id="{0CABD560-65CA-4E71-A8D1-DACA5784D58A}" vid="{E3E31316-78C6-4538-85C5-AA0DBACD2353}"/>
    </a:ext>
  </a:ext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aseline="0" dirty="0" smtClean="0">
            <a:latin typeface="Tahoma"/>
            <a:cs typeface="Tahoma"/>
          </a:defRPr>
        </a:defPPr>
      </a:lstStyle>
    </a:txDef>
  </a:objectDefaults>
  <a:extraClrSchemeLst/>
  <a:extLst>
    <a:ext uri="{05A4C25C-085E-4340-85A3-A5531E510DB2}">
      <thm15:themeFamily xmlns:thm15="http://schemas.microsoft.com/office/thememl/2012/main" name="slides.pptx [Read-Only]" id="{0CABD560-65CA-4E71-A8D1-DACA5784D58A}" vid="{243D219C-0C7D-4E58-B513-9D1D396AAEBB}"/>
    </a:ext>
  </a:extLst>
</a:theme>
</file>

<file path=ppt/theme/theme6.xml><?xml version="1.0" encoding="utf-8"?>
<a:theme xmlns:a="http://schemas.openxmlformats.org/drawingml/2006/main" name="1_P1023 Kickoff Slides Bark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mpd="sng">
          <a:solidFill>
            <a:srgbClr val="00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pptx [Read-Only]" id="{0CABD560-65CA-4E71-A8D1-DACA5784D58A}" vid="{1A641754-73F2-44E6-B0A6-E34B37B5BD65}"/>
    </a:ext>
  </a:extLst>
</a:theme>
</file>

<file path=ppt/theme/theme7.xml><?xml version="1.0" encoding="utf-8"?>
<a:theme xmlns:a="http://schemas.openxmlformats.org/drawingml/2006/main" name="2_P1023 Kickoff Slides Bark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mpd="sng">
          <a:solidFill>
            <a:srgbClr val="00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pptx [Read-Only]" id="{0CABD560-65CA-4E71-A8D1-DACA5784D58A}" vid="{B6876E2D-28DB-4230-84BA-8F7241474C85}"/>
    </a:ext>
  </a:extLst>
</a:theme>
</file>

<file path=ppt/theme/theme8.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aseline="0" dirty="0" smtClean="0">
            <a:latin typeface="Tahoma"/>
            <a:cs typeface="Tahoma"/>
          </a:defRPr>
        </a:defPPr>
      </a:lstStyle>
    </a:txDef>
  </a:objectDefaults>
  <a:extraClrSchemeLst/>
  <a:extLst>
    <a:ext uri="{05A4C25C-085E-4340-85A3-A5531E510DB2}">
      <thm15:themeFamily xmlns:thm15="http://schemas.microsoft.com/office/thememl/2012/main" name="slides.pptx [Read-Only]" id="{0CABD560-65CA-4E71-A8D1-DACA5784D58A}" vid="{36BAF41C-EFBE-491C-8EFA-1890394955E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E33B682C4A154AA154ADE121EDA111" ma:contentTypeVersion="0" ma:contentTypeDescription="Create a new document." ma:contentTypeScope="" ma:versionID="170632d43fd789083b831a64dc31700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D688E-9BBC-43D8-A8A5-B9E764CD803C}">
  <ds:schemaRef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6E1B673A-F005-472E-9F84-AAF0DA80719C}">
  <ds:schemaRefs>
    <ds:schemaRef ds:uri="http://schemas.microsoft.com/sharepoint/v3/contenttype/forms"/>
  </ds:schemaRefs>
</ds:datastoreItem>
</file>

<file path=customXml/itemProps3.xml><?xml version="1.0" encoding="utf-8"?>
<ds:datastoreItem xmlns:ds="http://schemas.openxmlformats.org/officeDocument/2006/customXml" ds:itemID="{8705C1CF-7186-408C-964D-1983A8816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slides</Template>
  <TotalTime>68695</TotalTime>
  <Words>1714</Words>
  <Application>Microsoft Office PowerPoint</Application>
  <PresentationFormat>On-screen Show (4:3)</PresentationFormat>
  <Paragraphs>225</Paragraphs>
  <Slides>25</Slides>
  <Notes>23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25</vt:i4>
      </vt:variant>
    </vt:vector>
  </HeadingPairs>
  <TitlesOfParts>
    <vt:vector size="40" baseType="lpstr">
      <vt:lpstr>ＭＳ Ｐゴシック</vt:lpstr>
      <vt:lpstr>ＭＳ Ｐゴシック</vt:lpstr>
      <vt:lpstr>Arial</vt:lpstr>
      <vt:lpstr>Calibri</vt:lpstr>
      <vt:lpstr>Lucida Grande</vt:lpstr>
      <vt:lpstr>Tahoma</vt:lpstr>
      <vt:lpstr>Times New Roman</vt:lpstr>
      <vt:lpstr>Office Theme</vt:lpstr>
      <vt:lpstr>Custom Design</vt:lpstr>
      <vt:lpstr>blank</vt:lpstr>
      <vt:lpstr>STR_NEW</vt:lpstr>
      <vt:lpstr>1_blank</vt:lpstr>
      <vt:lpstr>1_P1023 Kickoff Slides Barkley</vt:lpstr>
      <vt:lpstr>2_P1023 Kickoff Slides Barkley</vt:lpstr>
      <vt:lpstr>3_blank</vt:lpstr>
      <vt:lpstr>Security Policy and Resiliency Tools and ANalysis (SPARTAN): Generating Requirements to Specify  Cyber-Resilient System Designs Developed for DARPA Cyber Assured Systems Engineering (CASE)  Phase 1 Program</vt:lpstr>
      <vt:lpstr>Background: SPARTAN Tools Developed to Derive Requirements to Specify Cyber Resilient Systems</vt:lpstr>
      <vt:lpstr>Agenda</vt:lpstr>
      <vt:lpstr>DoD Acquisition, Document Based Design: Not Equipped to Tackle Cyber Analysis</vt:lpstr>
      <vt:lpstr>Model-Based Development Offers Solutions</vt:lpstr>
      <vt:lpstr>SPARTAN Motivation</vt:lpstr>
      <vt:lpstr>Failures, Faults, and Attacks</vt:lpstr>
      <vt:lpstr>Agenda</vt:lpstr>
      <vt:lpstr>SPARTAN Architecture</vt:lpstr>
      <vt:lpstr>Model Source Approaches</vt:lpstr>
      <vt:lpstr>Motivating Example: Operator/Analyst Control of Unmanned Aerial System (UAS)</vt:lpstr>
      <vt:lpstr>Motivating Example: SysML Use Cases + High Level Functional Allocation</vt:lpstr>
      <vt:lpstr>System Requirements (SR) Generation (Failure Prevention)</vt:lpstr>
      <vt:lpstr>Cyber Requirements (CR) Generation  (Fault Prevention)</vt:lpstr>
      <vt:lpstr>Model Interpreter</vt:lpstr>
      <vt:lpstr>Cyber Resiliency Requirements (CRR) Generation </vt:lpstr>
      <vt:lpstr>Agenda</vt:lpstr>
      <vt:lpstr>Build Logical Architecture from Activity Diagrams</vt:lpstr>
      <vt:lpstr>Assessing Component Susceptibility to Compromise</vt:lpstr>
      <vt:lpstr>Assessment Tool Approach</vt:lpstr>
      <vt:lpstr>Example CR Impact Assessment</vt:lpstr>
      <vt:lpstr>SPARTAN User Interface Example </vt:lpstr>
      <vt:lpstr>Summary and Next Steps</vt:lpstr>
      <vt:lpstr>Questions?</vt:lpstr>
      <vt:lpstr>Image Sources</vt:lpstr>
    </vt:vector>
  </TitlesOfParts>
  <Manager/>
  <Company>Systems &amp; Technology Research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Policy and Resiliency Tools and ANalysis (SPARTAN)</dc:title>
  <dc:subject/>
  <dc:creator>Holden, Lindsay</dc:creator>
  <cp:keywords/>
  <dc:description/>
  <cp:lastModifiedBy>Holden, Lindsay </cp:lastModifiedBy>
  <cp:revision>320</cp:revision>
  <cp:lastPrinted>2016-06-17T12:43:11Z</cp:lastPrinted>
  <dcterms:created xsi:type="dcterms:W3CDTF">2019-03-01T13:55:01Z</dcterms:created>
  <dcterms:modified xsi:type="dcterms:W3CDTF">2019-05-01T13:43:38Z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0x010100EBE33B682C4A154AA154ADE121EDA111</vt:lpwstr>
  </property>
</Properties>
</file>